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3.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62" r:id="rId2"/>
    <p:sldMasterId id="2147483677" r:id="rId3"/>
    <p:sldMasterId id="2147483700" r:id="rId4"/>
  </p:sldMasterIdLst>
  <p:notesMasterIdLst>
    <p:notesMasterId r:id="rId42"/>
  </p:notesMasterIdLst>
  <p:sldIdLst>
    <p:sldId id="256" r:id="rId5"/>
    <p:sldId id="257" r:id="rId6"/>
    <p:sldId id="258" r:id="rId7"/>
    <p:sldId id="259" r:id="rId8"/>
    <p:sldId id="260" r:id="rId9"/>
    <p:sldId id="261" r:id="rId10"/>
    <p:sldId id="262" r:id="rId11"/>
    <p:sldId id="271" r:id="rId12"/>
    <p:sldId id="272" r:id="rId13"/>
    <p:sldId id="273" r:id="rId14"/>
    <p:sldId id="274" r:id="rId15"/>
    <p:sldId id="275" r:id="rId16"/>
    <p:sldId id="263" r:id="rId17"/>
    <p:sldId id="293" r:id="rId18"/>
    <p:sldId id="264" r:id="rId19"/>
    <p:sldId id="350" r:id="rId20"/>
    <p:sldId id="351" r:id="rId21"/>
    <p:sldId id="289" r:id="rId22"/>
    <p:sldId id="291" r:id="rId23"/>
    <p:sldId id="265" r:id="rId24"/>
    <p:sldId id="266" r:id="rId25"/>
    <p:sldId id="267" r:id="rId26"/>
    <p:sldId id="268" r:id="rId27"/>
    <p:sldId id="269" r:id="rId28"/>
    <p:sldId id="270" r:id="rId29"/>
    <p:sldId id="276" r:id="rId30"/>
    <p:sldId id="277" r:id="rId31"/>
    <p:sldId id="278" r:id="rId32"/>
    <p:sldId id="279" r:id="rId33"/>
    <p:sldId id="280" r:id="rId34"/>
    <p:sldId id="281" r:id="rId35"/>
    <p:sldId id="282" r:id="rId36"/>
    <p:sldId id="283" r:id="rId37"/>
    <p:sldId id="285" r:id="rId38"/>
    <p:sldId id="284" r:id="rId39"/>
    <p:sldId id="286" r:id="rId40"/>
    <p:sldId id="287" r:id="rId41"/>
  </p:sldIdLst>
  <p:sldSz cx="9144000" cy="6858000" type="screen4x3"/>
  <p:notesSz cx="7010400" cy="9296400"/>
  <p:embeddedFontLst>
    <p:embeddedFont>
      <p:font typeface="Calibri" panose="020F0502020204030204" pitchFamily="34" charset="0"/>
      <p:regular r:id="rId43"/>
      <p:bold r:id="rId44"/>
      <p:italic r:id="rId45"/>
      <p:boldItalic r:id="rId46"/>
    </p:embeddedFont>
    <p:embeddedFont>
      <p:font typeface="Calibri Light" panose="020F0302020204030204" pitchFamily="34" charset="0"/>
      <p:regular r:id="rId47"/>
      <p:italic r:id="rId48"/>
    </p:embeddedFont>
    <p:embeddedFont>
      <p:font typeface="Caveat" panose="020B0604020202020204" charset="0"/>
      <p:regular r:id="rId49"/>
      <p:bold r:id="rId50"/>
    </p:embeddedFont>
    <p:embeddedFont>
      <p:font typeface="Georgia" panose="02040502050405020303" pitchFamily="18" charset="0"/>
      <p:regular r:id="rId51"/>
      <p:bold r:id="rId52"/>
      <p:italic r:id="rId53"/>
      <p:boldItalic r:id="rId54"/>
    </p:embeddedFont>
    <p:embeddedFont>
      <p:font typeface="Open Sans" panose="020B0606030504020204" pitchFamily="34" charset="0"/>
      <p:regular r:id="rId55"/>
      <p:bold r:id="rId56"/>
      <p:italic r:id="rId57"/>
      <p:boldItalic r:id="rId58"/>
    </p:embeddedFont>
    <p:embeddedFont>
      <p:font typeface="Open Sans ExtraBold" panose="020B0906030804020204" pitchFamily="34" charset="0"/>
      <p:bold r:id="rId59"/>
      <p:boldItalic r:id="rId60"/>
    </p:embeddedFont>
    <p:embeddedFont>
      <p:font typeface="Open Sans ExtraBold" panose="020B0906030804020204" pitchFamily="34" charset="0"/>
      <p:bold r:id="rId59"/>
      <p:boldItalic r:id="rId60"/>
    </p:embeddedFont>
    <p:embeddedFont>
      <p:font typeface="Oswald" panose="00000500000000000000" pitchFamily="2" charset="0"/>
      <p:regular r:id="rId61"/>
      <p:bold r:id="rId62"/>
    </p:embeddedFont>
    <p:embeddedFont>
      <p:font typeface="Oswald Medium" panose="00000600000000000000" pitchFamily="2" charset="0"/>
      <p:regular r:id="rId63"/>
      <p:bold r:id="rId64"/>
    </p:embeddedFont>
    <p:embeddedFont>
      <p:font typeface="Roboto" panose="02000000000000000000" pitchFamily="2" charset="0"/>
      <p:regular r:id="rId65"/>
      <p:bold r:id="rId66"/>
      <p:italic r:id="rId67"/>
      <p:boldItalic r:id="rId6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69" roundtripDataSignature="AMtx7mjGpYkPTiaaqv1610o6Dv6f/QlUug=="/>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Kasia Kalata"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1"/>
    </p:ext>
    <p:ext uri="{D31A062A-798A-4329-ABDD-BBA856620510}">
      <p14:defaultImageDpi xmlns:p14="http://schemas.microsoft.com/office/powerpoint/2010/main" val="15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57" autoAdjust="0"/>
    <p:restoredTop sz="86385" autoAdjust="0"/>
  </p:normalViewPr>
  <p:slideViewPr>
    <p:cSldViewPr snapToGrid="0">
      <p:cViewPr varScale="1">
        <p:scale>
          <a:sx n="98" d="100"/>
          <a:sy n="98" d="100"/>
        </p:scale>
        <p:origin x="1572" y="9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notesMaster" Target="notesMasters/notesMaster1.xml"/><Relationship Id="rId47" Type="http://schemas.openxmlformats.org/officeDocument/2006/relationships/font" Target="fonts/font5.fntdata"/><Relationship Id="rId50" Type="http://schemas.openxmlformats.org/officeDocument/2006/relationships/font" Target="fonts/font8.fntdata"/><Relationship Id="rId55" Type="http://schemas.openxmlformats.org/officeDocument/2006/relationships/font" Target="fonts/font13.fntdata"/><Relationship Id="rId63" Type="http://schemas.openxmlformats.org/officeDocument/2006/relationships/font" Target="fonts/font21.fntdata"/><Relationship Id="rId68" Type="http://schemas.openxmlformats.org/officeDocument/2006/relationships/font" Target="fonts/font26.fntdata"/><Relationship Id="rId7" Type="http://schemas.openxmlformats.org/officeDocument/2006/relationships/slide" Target="slides/slide3.xml"/><Relationship Id="rId71"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font" Target="fonts/font3.fntdata"/><Relationship Id="rId53" Type="http://schemas.openxmlformats.org/officeDocument/2006/relationships/font" Target="fonts/font11.fntdata"/><Relationship Id="rId58" Type="http://schemas.openxmlformats.org/officeDocument/2006/relationships/font" Target="fonts/font16.fntdata"/><Relationship Id="rId66" Type="http://schemas.openxmlformats.org/officeDocument/2006/relationships/font" Target="fonts/font24.fntdata"/><Relationship Id="rId7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font" Target="fonts/font7.fntdata"/><Relationship Id="rId57" Type="http://schemas.openxmlformats.org/officeDocument/2006/relationships/font" Target="fonts/font15.fntdata"/><Relationship Id="rId61" Type="http://schemas.openxmlformats.org/officeDocument/2006/relationships/font" Target="fonts/font19.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font" Target="fonts/font2.fntdata"/><Relationship Id="rId52" Type="http://schemas.openxmlformats.org/officeDocument/2006/relationships/font" Target="fonts/font10.fntdata"/><Relationship Id="rId60" Type="http://schemas.openxmlformats.org/officeDocument/2006/relationships/font" Target="fonts/font18.fntdata"/><Relationship Id="rId65" Type="http://schemas.openxmlformats.org/officeDocument/2006/relationships/font" Target="fonts/font23.fntdata"/><Relationship Id="rId73"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font" Target="fonts/font1.fntdata"/><Relationship Id="rId48" Type="http://schemas.openxmlformats.org/officeDocument/2006/relationships/font" Target="fonts/font6.fntdata"/><Relationship Id="rId56" Type="http://schemas.openxmlformats.org/officeDocument/2006/relationships/font" Target="fonts/font14.fntdata"/><Relationship Id="rId64" Type="http://schemas.openxmlformats.org/officeDocument/2006/relationships/font" Target="fonts/font22.fntdata"/><Relationship Id="rId69" Type="http://customschemas.google.com/relationships/presentationmetadata" Target="metadata"/><Relationship Id="rId8" Type="http://schemas.openxmlformats.org/officeDocument/2006/relationships/slide" Target="slides/slide4.xml"/><Relationship Id="rId51" Type="http://schemas.openxmlformats.org/officeDocument/2006/relationships/font" Target="fonts/font9.fntdata"/><Relationship Id="rId72"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font" Target="fonts/font4.fntdata"/><Relationship Id="rId59" Type="http://schemas.openxmlformats.org/officeDocument/2006/relationships/font" Target="fonts/font17.fntdata"/><Relationship Id="rId67" Type="http://schemas.openxmlformats.org/officeDocument/2006/relationships/font" Target="fonts/font25.fntdata"/><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font" Target="fonts/font12.fntdata"/><Relationship Id="rId62" Type="http://schemas.openxmlformats.org/officeDocument/2006/relationships/font" Target="fonts/font20.fntdata"/><Relationship Id="rId7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68642" y="697225"/>
            <a:ext cx="4674000" cy="34863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701025" y="4415775"/>
            <a:ext cx="5608300" cy="4183375"/>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Google Shape;345;p1:notes"/>
          <p:cNvSpPr txBox="1">
            <a:spLocks noGrp="1"/>
          </p:cNvSpPr>
          <p:nvPr>
            <p:ph type="body" idx="1"/>
          </p:nvPr>
        </p:nvSpPr>
        <p:spPr>
          <a:xfrm>
            <a:off x="701025" y="4415775"/>
            <a:ext cx="5608300" cy="41833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46" name="Google Shape;346;p1: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5"/>
        <p:cNvGrpSpPr/>
        <p:nvPr/>
      </p:nvGrpSpPr>
      <p:grpSpPr>
        <a:xfrm>
          <a:off x="0" y="0"/>
          <a:ext cx="0" cy="0"/>
          <a:chOff x="0" y="0"/>
          <a:chExt cx="0" cy="0"/>
        </a:xfrm>
      </p:grpSpPr>
      <p:sp>
        <p:nvSpPr>
          <p:cNvPr id="836" name="Google Shape;836;g257c80f5285_0_1793: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37" name="Google Shape;837;g257c80f5285_0_1793:notes"/>
          <p:cNvSpPr txBox="1">
            <a:spLocks noGrp="1"/>
          </p:cNvSpPr>
          <p:nvPr>
            <p:ph type="body" idx="1"/>
          </p:nvPr>
        </p:nvSpPr>
        <p:spPr>
          <a:xfrm>
            <a:off x="701040" y="4415790"/>
            <a:ext cx="56082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5"/>
        <p:cNvGrpSpPr/>
        <p:nvPr/>
      </p:nvGrpSpPr>
      <p:grpSpPr>
        <a:xfrm>
          <a:off x="0" y="0"/>
          <a:ext cx="0" cy="0"/>
          <a:chOff x="0" y="0"/>
          <a:chExt cx="0" cy="0"/>
        </a:xfrm>
      </p:grpSpPr>
      <p:sp>
        <p:nvSpPr>
          <p:cNvPr id="856" name="Google Shape;856;g258832752ed_3_127: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57" name="Google Shape;857;g258832752ed_3_127:notes"/>
          <p:cNvSpPr txBox="1">
            <a:spLocks noGrp="1"/>
          </p:cNvSpPr>
          <p:nvPr>
            <p:ph type="body" idx="1"/>
          </p:nvPr>
        </p:nvSpPr>
        <p:spPr>
          <a:xfrm>
            <a:off x="701040" y="4415790"/>
            <a:ext cx="56082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4"/>
        <p:cNvGrpSpPr/>
        <p:nvPr/>
      </p:nvGrpSpPr>
      <p:grpSpPr>
        <a:xfrm>
          <a:off x="0" y="0"/>
          <a:ext cx="0" cy="0"/>
          <a:chOff x="0" y="0"/>
          <a:chExt cx="0" cy="0"/>
        </a:xfrm>
      </p:grpSpPr>
      <p:sp>
        <p:nvSpPr>
          <p:cNvPr id="885" name="Google Shape;885;g257c80f5285_0_1863: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86" name="Google Shape;886;g257c80f5285_0_1863:notes"/>
          <p:cNvSpPr txBox="1">
            <a:spLocks noGrp="1"/>
          </p:cNvSpPr>
          <p:nvPr>
            <p:ph type="body" idx="1"/>
          </p:nvPr>
        </p:nvSpPr>
        <p:spPr>
          <a:xfrm>
            <a:off x="701040" y="4415790"/>
            <a:ext cx="56082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6"/>
        <p:cNvGrpSpPr/>
        <p:nvPr/>
      </p:nvGrpSpPr>
      <p:grpSpPr>
        <a:xfrm>
          <a:off x="0" y="0"/>
          <a:ext cx="0" cy="0"/>
          <a:chOff x="0" y="0"/>
          <a:chExt cx="0" cy="0"/>
        </a:xfrm>
      </p:grpSpPr>
      <p:sp>
        <p:nvSpPr>
          <p:cNvPr id="537" name="Google Shape;537;g258e38668da_4_157:notes"/>
          <p:cNvSpPr/>
          <p:nvPr/>
        </p:nvSpPr>
        <p:spPr>
          <a:xfrm>
            <a:off x="3919538" y="8823325"/>
            <a:ext cx="2938500" cy="460500"/>
          </a:xfrm>
          <a:prstGeom prst="rect">
            <a:avLst/>
          </a:prstGeom>
          <a:noFill/>
          <a:ln>
            <a:noFill/>
          </a:ln>
        </p:spPr>
        <p:txBody>
          <a:bodyPr spcFirstLastPara="1" wrap="square" lIns="92400" tIns="46200" rIns="92400" bIns="46200" anchor="b" anchorCtr="0">
            <a:noAutofit/>
          </a:bodyPr>
          <a:lstStyle/>
          <a:p>
            <a:pPr marL="0" marR="0" lvl="0" indent="0" algn="r" rtl="0">
              <a:spcBef>
                <a:spcPts val="0"/>
              </a:spcBef>
              <a:spcAft>
                <a:spcPts val="0"/>
              </a:spcAft>
              <a:buNone/>
            </a:pPr>
            <a:r>
              <a:rPr lang="en-US" sz="1200">
                <a:solidFill>
                  <a:schemeClr val="dk1"/>
                </a:solidFill>
                <a:latin typeface="Calibri"/>
                <a:ea typeface="Calibri"/>
                <a:cs typeface="Calibri"/>
                <a:sym typeface="Calibri"/>
              </a:rPr>
              <a:t>*</a:t>
            </a:r>
            <a:endParaRPr/>
          </a:p>
        </p:txBody>
      </p:sp>
      <p:sp>
        <p:nvSpPr>
          <p:cNvPr id="538" name="Google Shape;538;g258e38668da_4_157:notes"/>
          <p:cNvSpPr>
            <a:spLocks noGrp="1" noRot="1" noChangeAspect="1"/>
          </p:cNvSpPr>
          <p:nvPr>
            <p:ph type="sldImg" idx="2"/>
          </p:nvPr>
        </p:nvSpPr>
        <p:spPr>
          <a:xfrm>
            <a:off x="1077913" y="690563"/>
            <a:ext cx="4703762" cy="3527425"/>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539" name="Google Shape;539;g258e38668da_4_157:notes"/>
          <p:cNvSpPr txBox="1">
            <a:spLocks noGrp="1"/>
          </p:cNvSpPr>
          <p:nvPr>
            <p:ph type="body" idx="1"/>
          </p:nvPr>
        </p:nvSpPr>
        <p:spPr>
          <a:xfrm>
            <a:off x="904875" y="4451350"/>
            <a:ext cx="5048400" cy="4141800"/>
          </a:xfrm>
          <a:prstGeom prst="rect">
            <a:avLst/>
          </a:prstGeom>
          <a:noFill/>
          <a:ln>
            <a:noFill/>
          </a:ln>
        </p:spPr>
        <p:txBody>
          <a:bodyPr spcFirstLastPara="1" wrap="square" lIns="92400" tIns="46200" rIns="92400" bIns="462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On average, over the past ten years…</a:t>
            </a:r>
            <a:endParaRPr/>
          </a:p>
          <a:p>
            <a:pPr marL="0" lvl="0" indent="0" algn="l" rtl="0">
              <a:spcBef>
                <a:spcPts val="0"/>
              </a:spcBef>
              <a:spcAft>
                <a:spcPts val="0"/>
              </a:spcAft>
              <a:buNone/>
            </a:pPr>
            <a:endParaRPr/>
          </a:p>
        </p:txBody>
      </p:sp>
      <p:sp>
        <p:nvSpPr>
          <p:cNvPr id="540" name="Google Shape;540;g258e38668da_4_157:notes"/>
          <p:cNvSpPr txBox="1">
            <a:spLocks noGrp="1"/>
          </p:cNvSpPr>
          <p:nvPr>
            <p:ph type="sldNum" idx="12"/>
          </p:nvPr>
        </p:nvSpPr>
        <p:spPr>
          <a:xfrm>
            <a:off x="3919538" y="8823325"/>
            <a:ext cx="2938500" cy="460500"/>
          </a:xfrm>
          <a:prstGeom prst="rect">
            <a:avLst/>
          </a:prstGeom>
          <a:noFill/>
          <a:ln>
            <a:noFill/>
          </a:ln>
        </p:spPr>
        <p:txBody>
          <a:bodyPr spcFirstLastPara="1" wrap="square" lIns="92400" tIns="46200" rIns="92400" bIns="46200" anchor="b" anchorCtr="0">
            <a:noAutofit/>
          </a:bodyPr>
          <a:lstStyle/>
          <a:p>
            <a:pPr marL="0" lvl="0" indent="0" algn="r" rtl="0">
              <a:spcBef>
                <a:spcPts val="0"/>
              </a:spcBef>
              <a:spcAft>
                <a:spcPts val="0"/>
              </a:spcAft>
              <a:buNone/>
            </a:pPr>
            <a:r>
              <a:rPr lang="en-US"/>
              <a:t>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1"/>
        <p:cNvGrpSpPr/>
        <p:nvPr/>
      </p:nvGrpSpPr>
      <p:grpSpPr>
        <a:xfrm>
          <a:off x="0" y="0"/>
          <a:ext cx="0" cy="0"/>
          <a:chOff x="0" y="0"/>
          <a:chExt cx="0" cy="0"/>
        </a:xfrm>
      </p:grpSpPr>
      <p:sp>
        <p:nvSpPr>
          <p:cNvPr id="552" name="Google Shape;552;g258e38668da_4_171:notes"/>
          <p:cNvSpPr/>
          <p:nvPr/>
        </p:nvSpPr>
        <p:spPr>
          <a:xfrm>
            <a:off x="3919538" y="8823325"/>
            <a:ext cx="2938500" cy="460500"/>
          </a:xfrm>
          <a:prstGeom prst="rect">
            <a:avLst/>
          </a:prstGeom>
          <a:noFill/>
          <a:ln>
            <a:noFill/>
          </a:ln>
        </p:spPr>
        <p:txBody>
          <a:bodyPr spcFirstLastPara="1" wrap="square" lIns="92400" tIns="46200" rIns="92400" bIns="46200" anchor="b" anchorCtr="0">
            <a:noAutofit/>
          </a:bodyPr>
          <a:lstStyle/>
          <a:p>
            <a:pPr marL="0" marR="0" lvl="0" indent="0" algn="r" rtl="0">
              <a:spcBef>
                <a:spcPts val="0"/>
              </a:spcBef>
              <a:spcAft>
                <a:spcPts val="0"/>
              </a:spcAft>
              <a:buNone/>
            </a:pPr>
            <a:r>
              <a:rPr lang="en-US" sz="1200">
                <a:solidFill>
                  <a:schemeClr val="dk1"/>
                </a:solidFill>
                <a:latin typeface="Calibri"/>
                <a:ea typeface="Calibri"/>
                <a:cs typeface="Calibri"/>
                <a:sym typeface="Calibri"/>
              </a:rPr>
              <a:t>*</a:t>
            </a:r>
            <a:endParaRPr/>
          </a:p>
        </p:txBody>
      </p:sp>
      <p:sp>
        <p:nvSpPr>
          <p:cNvPr id="553" name="Google Shape;553;g258e38668da_4_171:notes"/>
          <p:cNvSpPr>
            <a:spLocks noGrp="1" noRot="1" noChangeAspect="1"/>
          </p:cNvSpPr>
          <p:nvPr>
            <p:ph type="sldImg" idx="2"/>
          </p:nvPr>
        </p:nvSpPr>
        <p:spPr>
          <a:xfrm>
            <a:off x="1077913" y="690563"/>
            <a:ext cx="4703762" cy="3527425"/>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554" name="Google Shape;554;g258e38668da_4_171:notes"/>
          <p:cNvSpPr txBox="1">
            <a:spLocks noGrp="1"/>
          </p:cNvSpPr>
          <p:nvPr>
            <p:ph type="body" idx="1"/>
          </p:nvPr>
        </p:nvSpPr>
        <p:spPr>
          <a:xfrm>
            <a:off x="904875" y="4451350"/>
            <a:ext cx="5048400" cy="4141800"/>
          </a:xfrm>
          <a:prstGeom prst="rect">
            <a:avLst/>
          </a:prstGeom>
          <a:noFill/>
          <a:ln>
            <a:noFill/>
          </a:ln>
        </p:spPr>
        <p:txBody>
          <a:bodyPr spcFirstLastPara="1" wrap="square" lIns="92400" tIns="46200" rIns="92400" bIns="46200" anchor="t" anchorCtr="0">
            <a:noAutofit/>
          </a:bodyPr>
          <a:lstStyle/>
          <a:p>
            <a:pPr marL="0" lvl="0" indent="0" algn="l" rtl="0">
              <a:spcBef>
                <a:spcPts val="0"/>
              </a:spcBef>
              <a:spcAft>
                <a:spcPts val="0"/>
              </a:spcAft>
              <a:buClr>
                <a:schemeClr val="lt1"/>
              </a:buClr>
              <a:buSzPts val="1200"/>
              <a:buFont typeface="Arial"/>
              <a:buNone/>
            </a:pPr>
            <a:r>
              <a:rPr lang="en-US" sz="1200" b="0">
                <a:solidFill>
                  <a:schemeClr val="lt1"/>
                </a:solidFill>
                <a:latin typeface="Calibri"/>
                <a:ea typeface="Calibri"/>
                <a:cs typeface="Calibri"/>
                <a:sym typeface="Calibri"/>
              </a:rPr>
              <a:t>Fellows receive:</a:t>
            </a:r>
            <a:endParaRPr sz="1200" b="0">
              <a:solidFill>
                <a:schemeClr val="lt1"/>
              </a:solidFill>
              <a:latin typeface="Calibri"/>
              <a:ea typeface="Calibri"/>
              <a:cs typeface="Calibri"/>
              <a:sym typeface="Calibri"/>
            </a:endParaRPr>
          </a:p>
          <a:p>
            <a:pPr marL="0" lvl="0" indent="0" algn="l" rtl="0">
              <a:spcBef>
                <a:spcPts val="0"/>
              </a:spcBef>
              <a:spcAft>
                <a:spcPts val="0"/>
              </a:spcAft>
              <a:buClr>
                <a:schemeClr val="dk1"/>
              </a:buClr>
              <a:buSzPts val="1200"/>
              <a:buFont typeface="Arial"/>
              <a:buNone/>
            </a:pPr>
            <a:endParaRPr sz="1200" b="1">
              <a:solidFill>
                <a:schemeClr val="lt1"/>
              </a:solidFill>
              <a:latin typeface="Calibri"/>
              <a:ea typeface="Calibri"/>
              <a:cs typeface="Calibri"/>
              <a:sym typeface="Calibri"/>
            </a:endParaRPr>
          </a:p>
          <a:p>
            <a:pPr marL="0" lvl="0" indent="0" algn="l" rtl="0">
              <a:spcBef>
                <a:spcPts val="0"/>
              </a:spcBef>
              <a:spcAft>
                <a:spcPts val="0"/>
              </a:spcAft>
              <a:buClr>
                <a:schemeClr val="lt1"/>
              </a:buClr>
              <a:buSzPts val="1200"/>
              <a:buFont typeface="Arial"/>
              <a:buNone/>
            </a:pPr>
            <a:r>
              <a:rPr lang="en-US" sz="1200" b="1">
                <a:solidFill>
                  <a:schemeClr val="lt1"/>
                </a:solidFill>
                <a:latin typeface="Calibri"/>
                <a:ea typeface="Calibri"/>
                <a:cs typeface="Calibri"/>
                <a:sym typeface="Calibri"/>
              </a:rPr>
              <a:t>INTENSIVE CAREER DEVELOPMENT</a:t>
            </a:r>
            <a:endParaRPr sz="1200" b="1">
              <a:solidFill>
                <a:schemeClr val="lt1"/>
              </a:solidFill>
              <a:latin typeface="Calibri"/>
              <a:ea typeface="Calibri"/>
              <a:cs typeface="Calibri"/>
              <a:sym typeface="Calibri"/>
            </a:endParaRPr>
          </a:p>
          <a:p>
            <a:pPr marL="171450" lvl="0" indent="-171450" algn="l" rtl="0">
              <a:spcBef>
                <a:spcPts val="0"/>
              </a:spcBef>
              <a:spcAft>
                <a:spcPts val="0"/>
              </a:spcAft>
              <a:buClr>
                <a:schemeClr val="lt1"/>
              </a:buClr>
              <a:buSzPts val="1200"/>
              <a:buFont typeface="Arial"/>
              <a:buChar char="•"/>
            </a:pPr>
            <a:r>
              <a:rPr lang="en-US" sz="1200">
                <a:solidFill>
                  <a:schemeClr val="lt1"/>
                </a:solidFill>
                <a:latin typeface="Calibri"/>
                <a:ea typeface="Calibri"/>
                <a:cs typeface="Calibri"/>
                <a:sym typeface="Calibri"/>
              </a:rPr>
              <a:t>24 Saturday workshops over the course of two years.  </a:t>
            </a:r>
            <a:endParaRPr/>
          </a:p>
          <a:p>
            <a:pPr marL="171450" lvl="0" indent="-171450" algn="l" rtl="0">
              <a:spcBef>
                <a:spcPts val="0"/>
              </a:spcBef>
              <a:spcAft>
                <a:spcPts val="0"/>
              </a:spcAft>
              <a:buClr>
                <a:schemeClr val="lt1"/>
              </a:buClr>
              <a:buSzPts val="1200"/>
              <a:buFont typeface="Arial"/>
              <a:buChar char="•"/>
            </a:pPr>
            <a:r>
              <a:rPr lang="en-US" sz="1200">
                <a:solidFill>
                  <a:schemeClr val="lt1"/>
                </a:solidFill>
                <a:latin typeface="Calibri"/>
                <a:ea typeface="Calibri"/>
                <a:cs typeface="Calibri"/>
                <a:sym typeface="Calibri"/>
              </a:rPr>
              <a:t>ANY follows a best-in-class curriculum focused on professional skills, career exploration, college completion, and personal growth. </a:t>
            </a:r>
            <a:endParaRPr/>
          </a:p>
          <a:p>
            <a:pPr marL="0" lvl="0" indent="0" algn="l" rtl="0">
              <a:spcBef>
                <a:spcPts val="0"/>
              </a:spcBef>
              <a:spcAft>
                <a:spcPts val="0"/>
              </a:spcAft>
              <a:buClr>
                <a:schemeClr val="dk1"/>
              </a:buClr>
              <a:buSzPts val="1200"/>
              <a:buFont typeface="Arial"/>
              <a:buNone/>
            </a:pPr>
            <a:endParaRPr sz="1200">
              <a:solidFill>
                <a:schemeClr val="lt1"/>
              </a:solidFill>
              <a:latin typeface="Calibri"/>
              <a:ea typeface="Calibri"/>
              <a:cs typeface="Calibri"/>
              <a:sym typeface="Calibri"/>
            </a:endParaRPr>
          </a:p>
          <a:p>
            <a:pPr marL="0" lvl="0" indent="0" algn="l" rtl="0">
              <a:spcBef>
                <a:spcPts val="0"/>
              </a:spcBef>
              <a:spcAft>
                <a:spcPts val="0"/>
              </a:spcAft>
              <a:buNone/>
            </a:pPr>
            <a:endParaRPr/>
          </a:p>
          <a:p>
            <a:pPr marL="0" lvl="0" indent="0" algn="l" rtl="0">
              <a:spcBef>
                <a:spcPts val="0"/>
              </a:spcBef>
              <a:spcAft>
                <a:spcPts val="0"/>
              </a:spcAft>
              <a:buNone/>
            </a:pPr>
            <a:r>
              <a:rPr lang="en-US" b="1"/>
              <a:t>ONE-ON-ONE MENTORSHIP</a:t>
            </a:r>
            <a:endParaRPr/>
          </a:p>
          <a:p>
            <a:pPr marL="171450" lvl="0" indent="-171450" algn="l" rtl="0">
              <a:spcBef>
                <a:spcPts val="0"/>
              </a:spcBef>
              <a:spcAft>
                <a:spcPts val="0"/>
              </a:spcAft>
              <a:buClr>
                <a:schemeClr val="lt1"/>
              </a:buClr>
              <a:buSzPts val="1200"/>
              <a:buFont typeface="Arial"/>
              <a:buChar char="•"/>
            </a:pPr>
            <a:r>
              <a:rPr lang="en-US" sz="1200">
                <a:solidFill>
                  <a:schemeClr val="lt1"/>
                </a:solidFill>
                <a:latin typeface="Calibri"/>
                <a:ea typeface="Calibri"/>
                <a:cs typeface="Calibri"/>
                <a:sym typeface="Calibri"/>
              </a:rPr>
              <a:t>Each student (Fellow) is matched one-on-one with a mentor (Mentor Coach). </a:t>
            </a:r>
            <a:endParaRPr/>
          </a:p>
          <a:p>
            <a:pPr marL="171450" lvl="0" indent="-171450" algn="l" rtl="0">
              <a:spcBef>
                <a:spcPts val="0"/>
              </a:spcBef>
              <a:spcAft>
                <a:spcPts val="0"/>
              </a:spcAft>
              <a:buClr>
                <a:schemeClr val="lt1"/>
              </a:buClr>
              <a:buSzPts val="1200"/>
              <a:buFont typeface="Arial"/>
              <a:buChar char="•"/>
            </a:pPr>
            <a:r>
              <a:rPr lang="en-US" sz="1200">
                <a:solidFill>
                  <a:schemeClr val="lt1"/>
                </a:solidFill>
                <a:latin typeface="Calibri"/>
                <a:ea typeface="Calibri"/>
                <a:cs typeface="Calibri"/>
                <a:sym typeface="Calibri"/>
              </a:rPr>
              <a:t>These pairs complete 220 hours of mentoring over two years. </a:t>
            </a:r>
            <a:endParaRPr/>
          </a:p>
          <a:p>
            <a:pPr marL="171450" lvl="0" indent="-171450" algn="l" rtl="0">
              <a:spcBef>
                <a:spcPts val="0"/>
              </a:spcBef>
              <a:spcAft>
                <a:spcPts val="0"/>
              </a:spcAft>
              <a:buClr>
                <a:schemeClr val="lt1"/>
              </a:buClr>
              <a:buSzPts val="1200"/>
              <a:buFont typeface="Arial"/>
              <a:buChar char="•"/>
            </a:pPr>
            <a:r>
              <a:rPr lang="en-US" sz="1200">
                <a:solidFill>
                  <a:schemeClr val="lt1"/>
                </a:solidFill>
                <a:latin typeface="Calibri"/>
                <a:ea typeface="Calibri"/>
                <a:cs typeface="Calibri"/>
                <a:sym typeface="Calibri"/>
              </a:rPr>
              <a:t>Mentor Coaches provide industry insight and connections, as well as help Fellows set goals and stay on track academically and professionally. </a:t>
            </a:r>
            <a:endParaRPr/>
          </a:p>
          <a:p>
            <a:pPr marL="0" lvl="0" indent="0" algn="l" rtl="0">
              <a:spcBef>
                <a:spcPts val="0"/>
              </a:spcBef>
              <a:spcAft>
                <a:spcPts val="0"/>
              </a:spcAft>
              <a:buNone/>
            </a:pPr>
            <a:endParaRPr/>
          </a:p>
          <a:p>
            <a:pPr marL="0" lvl="0" indent="0" algn="l" rtl="0">
              <a:spcBef>
                <a:spcPts val="0"/>
              </a:spcBef>
              <a:spcAft>
                <a:spcPts val="0"/>
              </a:spcAft>
              <a:buNone/>
            </a:pPr>
            <a:r>
              <a:rPr lang="en-US" b="1" u="none"/>
              <a:t>ROBUST NETWORKS</a:t>
            </a:r>
            <a:endParaRPr/>
          </a:p>
          <a:p>
            <a:pPr marL="342900" lvl="0" indent="-342900" algn="l" rtl="0">
              <a:spcBef>
                <a:spcPts val="0"/>
              </a:spcBef>
              <a:spcAft>
                <a:spcPts val="0"/>
              </a:spcAft>
              <a:buClr>
                <a:schemeClr val="lt1"/>
              </a:buClr>
              <a:buSzPts val="1200"/>
              <a:buFont typeface="Arial"/>
              <a:buChar char="•"/>
            </a:pPr>
            <a:r>
              <a:rPr lang="en-US" sz="1200">
                <a:solidFill>
                  <a:schemeClr val="lt1"/>
                </a:solidFill>
                <a:latin typeface="Calibri"/>
                <a:ea typeface="Calibri"/>
                <a:cs typeface="Calibri"/>
                <a:sym typeface="Calibri"/>
              </a:rPr>
              <a:t>Fellows interact with thousands of diverse professionals through workshops, Career Days (on-site employer visits), and internship/job opportunities at companies.</a:t>
            </a:r>
            <a:endParaRPr/>
          </a:p>
          <a:p>
            <a:pPr marL="342900" lvl="0" indent="-342900" algn="l" rtl="0">
              <a:spcBef>
                <a:spcPts val="0"/>
              </a:spcBef>
              <a:spcAft>
                <a:spcPts val="0"/>
              </a:spcAft>
              <a:buClr>
                <a:schemeClr val="lt1"/>
              </a:buClr>
              <a:buSzPts val="1200"/>
              <a:buFont typeface="Arial"/>
              <a:buChar char="•"/>
            </a:pPr>
            <a:r>
              <a:rPr lang="en-US" sz="1200">
                <a:solidFill>
                  <a:schemeClr val="lt1"/>
                </a:solidFill>
                <a:latin typeface="Calibri"/>
                <a:ea typeface="Calibri"/>
                <a:cs typeface="Calibri"/>
                <a:sym typeface="Calibri"/>
              </a:rPr>
              <a:t>These opportunities allow Fellows to grow their professional, academic, and social networks. </a:t>
            </a:r>
            <a:endParaRPr/>
          </a:p>
          <a:p>
            <a:pPr marL="0" lvl="0" indent="0" algn="l" rtl="0">
              <a:spcBef>
                <a:spcPts val="0"/>
              </a:spcBef>
              <a:spcAft>
                <a:spcPts val="0"/>
              </a:spcAft>
              <a:buNone/>
            </a:pPr>
            <a:endParaRPr b="1" u="sng"/>
          </a:p>
          <a:p>
            <a:pPr marL="0" lvl="0" indent="0" algn="l" rtl="0">
              <a:spcBef>
                <a:spcPts val="0"/>
              </a:spcBef>
              <a:spcAft>
                <a:spcPts val="0"/>
              </a:spcAft>
              <a:buNone/>
            </a:pPr>
            <a:r>
              <a:rPr lang="en-US" b="1" u="none"/>
              <a:t>HOLISTIC SUPPORT</a:t>
            </a:r>
            <a:endParaRPr/>
          </a:p>
          <a:p>
            <a:pPr marL="171450" lvl="0" indent="-171450" algn="l" rtl="0">
              <a:spcBef>
                <a:spcPts val="0"/>
              </a:spcBef>
              <a:spcAft>
                <a:spcPts val="0"/>
              </a:spcAft>
              <a:buClr>
                <a:schemeClr val="lt1"/>
              </a:buClr>
              <a:buSzPts val="1200"/>
              <a:buFont typeface="Arial"/>
              <a:buChar char="•"/>
            </a:pPr>
            <a:r>
              <a:rPr lang="en-US" sz="1200">
                <a:solidFill>
                  <a:schemeClr val="lt1"/>
                </a:solidFill>
                <a:latin typeface="Calibri"/>
                <a:ea typeface="Calibri"/>
                <a:cs typeface="Calibri"/>
                <a:sym typeface="Calibri"/>
              </a:rPr>
              <a:t>ANY supports Fellows in over­coming personal and academic challenges, such as transfer support for Fellows enrolled in community college.  </a:t>
            </a:r>
            <a:endParaRPr/>
          </a:p>
        </p:txBody>
      </p:sp>
      <p:sp>
        <p:nvSpPr>
          <p:cNvPr id="555" name="Google Shape;555;g258e38668da_4_171:notes"/>
          <p:cNvSpPr txBox="1">
            <a:spLocks noGrp="1"/>
          </p:cNvSpPr>
          <p:nvPr>
            <p:ph type="sldNum" idx="12"/>
          </p:nvPr>
        </p:nvSpPr>
        <p:spPr>
          <a:xfrm>
            <a:off x="3919538" y="8823325"/>
            <a:ext cx="2938500" cy="460500"/>
          </a:xfrm>
          <a:prstGeom prst="rect">
            <a:avLst/>
          </a:prstGeom>
          <a:noFill/>
          <a:ln>
            <a:noFill/>
          </a:ln>
        </p:spPr>
        <p:txBody>
          <a:bodyPr spcFirstLastPara="1" wrap="square" lIns="92400" tIns="46200" rIns="92400" bIns="46200" anchor="b" anchorCtr="0">
            <a:noAutofit/>
          </a:bodyPr>
          <a:lstStyle/>
          <a:p>
            <a:pPr marL="0" lvl="0" indent="0" algn="r" rtl="0">
              <a:spcBef>
                <a:spcPts val="0"/>
              </a:spcBef>
              <a:spcAft>
                <a:spcPts val="0"/>
              </a:spcAft>
              <a:buNone/>
            </a:pPr>
            <a:r>
              <a:rPr lang="en-US"/>
              <a:t> </a:t>
            </a:r>
            <a:endParaRPr/>
          </a:p>
        </p:txBody>
      </p:sp>
    </p:spTree>
    <p:extLst>
      <p:ext uri="{BB962C8B-B14F-4D97-AF65-F5344CB8AC3E}">
        <p14:creationId xmlns:p14="http://schemas.microsoft.com/office/powerpoint/2010/main" val="28767146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1"/>
        <p:cNvGrpSpPr/>
        <p:nvPr/>
      </p:nvGrpSpPr>
      <p:grpSpPr>
        <a:xfrm>
          <a:off x="0" y="0"/>
          <a:ext cx="0" cy="0"/>
          <a:chOff x="0" y="0"/>
          <a:chExt cx="0" cy="0"/>
        </a:xfrm>
      </p:grpSpPr>
      <p:sp>
        <p:nvSpPr>
          <p:cNvPr id="552" name="Google Shape;552;g258e38668da_4_171:notes"/>
          <p:cNvSpPr/>
          <p:nvPr/>
        </p:nvSpPr>
        <p:spPr>
          <a:xfrm>
            <a:off x="3919538" y="8823325"/>
            <a:ext cx="2938500" cy="460500"/>
          </a:xfrm>
          <a:prstGeom prst="rect">
            <a:avLst/>
          </a:prstGeom>
          <a:noFill/>
          <a:ln>
            <a:noFill/>
          </a:ln>
        </p:spPr>
        <p:txBody>
          <a:bodyPr spcFirstLastPara="1" wrap="square" lIns="92400" tIns="46200" rIns="92400" bIns="46200" anchor="b" anchorCtr="0">
            <a:noAutofit/>
          </a:bodyPr>
          <a:lstStyle/>
          <a:p>
            <a:pPr marL="0" marR="0" lvl="0" indent="0" algn="r" rtl="0">
              <a:spcBef>
                <a:spcPts val="0"/>
              </a:spcBef>
              <a:spcAft>
                <a:spcPts val="0"/>
              </a:spcAft>
              <a:buNone/>
            </a:pPr>
            <a:r>
              <a:rPr lang="en-US" sz="1200">
                <a:solidFill>
                  <a:schemeClr val="dk1"/>
                </a:solidFill>
                <a:latin typeface="Calibri"/>
                <a:ea typeface="Calibri"/>
                <a:cs typeface="Calibri"/>
                <a:sym typeface="Calibri"/>
              </a:rPr>
              <a:t>*</a:t>
            </a:r>
            <a:endParaRPr/>
          </a:p>
        </p:txBody>
      </p:sp>
      <p:sp>
        <p:nvSpPr>
          <p:cNvPr id="553" name="Google Shape;553;g258e38668da_4_171:notes"/>
          <p:cNvSpPr>
            <a:spLocks noGrp="1" noRot="1" noChangeAspect="1"/>
          </p:cNvSpPr>
          <p:nvPr>
            <p:ph type="sldImg" idx="2"/>
          </p:nvPr>
        </p:nvSpPr>
        <p:spPr>
          <a:xfrm>
            <a:off x="1077913" y="690563"/>
            <a:ext cx="4703762" cy="3527425"/>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554" name="Google Shape;554;g258e38668da_4_171:notes"/>
          <p:cNvSpPr txBox="1">
            <a:spLocks noGrp="1"/>
          </p:cNvSpPr>
          <p:nvPr>
            <p:ph type="body" idx="1"/>
          </p:nvPr>
        </p:nvSpPr>
        <p:spPr>
          <a:xfrm>
            <a:off x="904875" y="4451350"/>
            <a:ext cx="5048400" cy="4141800"/>
          </a:xfrm>
          <a:prstGeom prst="rect">
            <a:avLst/>
          </a:prstGeom>
          <a:noFill/>
          <a:ln>
            <a:noFill/>
          </a:ln>
        </p:spPr>
        <p:txBody>
          <a:bodyPr spcFirstLastPara="1" wrap="square" lIns="92400" tIns="46200" rIns="92400" bIns="46200" anchor="t" anchorCtr="0">
            <a:noAutofit/>
          </a:bodyPr>
          <a:lstStyle/>
          <a:p>
            <a:pPr marL="0" lvl="0" indent="0" algn="l" rtl="0">
              <a:spcBef>
                <a:spcPts val="0"/>
              </a:spcBef>
              <a:spcAft>
                <a:spcPts val="0"/>
              </a:spcAft>
              <a:buClr>
                <a:schemeClr val="lt1"/>
              </a:buClr>
              <a:buSzPts val="1200"/>
              <a:buFont typeface="Arial"/>
              <a:buNone/>
            </a:pPr>
            <a:r>
              <a:rPr lang="en-US" sz="1200" b="0">
                <a:solidFill>
                  <a:schemeClr val="lt1"/>
                </a:solidFill>
                <a:latin typeface="Calibri"/>
                <a:ea typeface="Calibri"/>
                <a:cs typeface="Calibri"/>
                <a:sym typeface="Calibri"/>
              </a:rPr>
              <a:t>Fellows receive:</a:t>
            </a:r>
            <a:endParaRPr sz="1200" b="0">
              <a:solidFill>
                <a:schemeClr val="lt1"/>
              </a:solidFill>
              <a:latin typeface="Calibri"/>
              <a:ea typeface="Calibri"/>
              <a:cs typeface="Calibri"/>
              <a:sym typeface="Calibri"/>
            </a:endParaRPr>
          </a:p>
          <a:p>
            <a:pPr marL="0" lvl="0" indent="0" algn="l" rtl="0">
              <a:spcBef>
                <a:spcPts val="0"/>
              </a:spcBef>
              <a:spcAft>
                <a:spcPts val="0"/>
              </a:spcAft>
              <a:buClr>
                <a:schemeClr val="dk1"/>
              </a:buClr>
              <a:buSzPts val="1200"/>
              <a:buFont typeface="Arial"/>
              <a:buNone/>
            </a:pPr>
            <a:endParaRPr sz="1200" b="1">
              <a:solidFill>
                <a:schemeClr val="lt1"/>
              </a:solidFill>
              <a:latin typeface="Calibri"/>
              <a:ea typeface="Calibri"/>
              <a:cs typeface="Calibri"/>
              <a:sym typeface="Calibri"/>
            </a:endParaRPr>
          </a:p>
          <a:p>
            <a:pPr marL="0" lvl="0" indent="0" algn="l" rtl="0">
              <a:spcBef>
                <a:spcPts val="0"/>
              </a:spcBef>
              <a:spcAft>
                <a:spcPts val="0"/>
              </a:spcAft>
              <a:buClr>
                <a:schemeClr val="lt1"/>
              </a:buClr>
              <a:buSzPts val="1200"/>
              <a:buFont typeface="Arial"/>
              <a:buNone/>
            </a:pPr>
            <a:r>
              <a:rPr lang="en-US" sz="1200" b="1">
                <a:solidFill>
                  <a:schemeClr val="lt1"/>
                </a:solidFill>
                <a:latin typeface="Calibri"/>
                <a:ea typeface="Calibri"/>
                <a:cs typeface="Calibri"/>
                <a:sym typeface="Calibri"/>
              </a:rPr>
              <a:t>INTENSIVE CAREER DEVELOPMENT</a:t>
            </a:r>
            <a:endParaRPr sz="1200" b="1">
              <a:solidFill>
                <a:schemeClr val="lt1"/>
              </a:solidFill>
              <a:latin typeface="Calibri"/>
              <a:ea typeface="Calibri"/>
              <a:cs typeface="Calibri"/>
              <a:sym typeface="Calibri"/>
            </a:endParaRPr>
          </a:p>
          <a:p>
            <a:pPr marL="171450" lvl="0" indent="-171450" algn="l" rtl="0">
              <a:spcBef>
                <a:spcPts val="0"/>
              </a:spcBef>
              <a:spcAft>
                <a:spcPts val="0"/>
              </a:spcAft>
              <a:buClr>
                <a:schemeClr val="lt1"/>
              </a:buClr>
              <a:buSzPts val="1200"/>
              <a:buFont typeface="Arial"/>
              <a:buChar char="•"/>
            </a:pPr>
            <a:r>
              <a:rPr lang="en-US" sz="1200">
                <a:solidFill>
                  <a:schemeClr val="lt1"/>
                </a:solidFill>
                <a:latin typeface="Calibri"/>
                <a:ea typeface="Calibri"/>
                <a:cs typeface="Calibri"/>
                <a:sym typeface="Calibri"/>
              </a:rPr>
              <a:t>24 Saturday workshops over the course of two years.  </a:t>
            </a:r>
            <a:endParaRPr/>
          </a:p>
          <a:p>
            <a:pPr marL="171450" lvl="0" indent="-171450" algn="l" rtl="0">
              <a:spcBef>
                <a:spcPts val="0"/>
              </a:spcBef>
              <a:spcAft>
                <a:spcPts val="0"/>
              </a:spcAft>
              <a:buClr>
                <a:schemeClr val="lt1"/>
              </a:buClr>
              <a:buSzPts val="1200"/>
              <a:buFont typeface="Arial"/>
              <a:buChar char="•"/>
            </a:pPr>
            <a:r>
              <a:rPr lang="en-US" sz="1200">
                <a:solidFill>
                  <a:schemeClr val="lt1"/>
                </a:solidFill>
                <a:latin typeface="Calibri"/>
                <a:ea typeface="Calibri"/>
                <a:cs typeface="Calibri"/>
                <a:sym typeface="Calibri"/>
              </a:rPr>
              <a:t>ANY follows a best-in-class curriculum focused on professional skills, career exploration, college completion, and personal growth. </a:t>
            </a:r>
            <a:endParaRPr/>
          </a:p>
          <a:p>
            <a:pPr marL="0" lvl="0" indent="0" algn="l" rtl="0">
              <a:spcBef>
                <a:spcPts val="0"/>
              </a:spcBef>
              <a:spcAft>
                <a:spcPts val="0"/>
              </a:spcAft>
              <a:buClr>
                <a:schemeClr val="dk1"/>
              </a:buClr>
              <a:buSzPts val="1200"/>
              <a:buFont typeface="Arial"/>
              <a:buNone/>
            </a:pPr>
            <a:endParaRPr sz="1200">
              <a:solidFill>
                <a:schemeClr val="lt1"/>
              </a:solidFill>
              <a:latin typeface="Calibri"/>
              <a:ea typeface="Calibri"/>
              <a:cs typeface="Calibri"/>
              <a:sym typeface="Calibri"/>
            </a:endParaRPr>
          </a:p>
          <a:p>
            <a:pPr marL="0" lvl="0" indent="0" algn="l" rtl="0">
              <a:spcBef>
                <a:spcPts val="0"/>
              </a:spcBef>
              <a:spcAft>
                <a:spcPts val="0"/>
              </a:spcAft>
              <a:buNone/>
            </a:pPr>
            <a:endParaRPr/>
          </a:p>
          <a:p>
            <a:pPr marL="0" lvl="0" indent="0" algn="l" rtl="0">
              <a:spcBef>
                <a:spcPts val="0"/>
              </a:spcBef>
              <a:spcAft>
                <a:spcPts val="0"/>
              </a:spcAft>
              <a:buNone/>
            </a:pPr>
            <a:r>
              <a:rPr lang="en-US" b="1"/>
              <a:t>ONE-ON-ONE MENTORSHIP</a:t>
            </a:r>
            <a:endParaRPr/>
          </a:p>
          <a:p>
            <a:pPr marL="171450" lvl="0" indent="-171450" algn="l" rtl="0">
              <a:spcBef>
                <a:spcPts val="0"/>
              </a:spcBef>
              <a:spcAft>
                <a:spcPts val="0"/>
              </a:spcAft>
              <a:buClr>
                <a:schemeClr val="lt1"/>
              </a:buClr>
              <a:buSzPts val="1200"/>
              <a:buFont typeface="Arial"/>
              <a:buChar char="•"/>
            </a:pPr>
            <a:r>
              <a:rPr lang="en-US" sz="1200">
                <a:solidFill>
                  <a:schemeClr val="lt1"/>
                </a:solidFill>
                <a:latin typeface="Calibri"/>
                <a:ea typeface="Calibri"/>
                <a:cs typeface="Calibri"/>
                <a:sym typeface="Calibri"/>
              </a:rPr>
              <a:t>Each student (Fellow) is matched one-on-one with a mentor (Mentor Coach). </a:t>
            </a:r>
            <a:endParaRPr/>
          </a:p>
          <a:p>
            <a:pPr marL="171450" lvl="0" indent="-171450" algn="l" rtl="0">
              <a:spcBef>
                <a:spcPts val="0"/>
              </a:spcBef>
              <a:spcAft>
                <a:spcPts val="0"/>
              </a:spcAft>
              <a:buClr>
                <a:schemeClr val="lt1"/>
              </a:buClr>
              <a:buSzPts val="1200"/>
              <a:buFont typeface="Arial"/>
              <a:buChar char="•"/>
            </a:pPr>
            <a:r>
              <a:rPr lang="en-US" sz="1200">
                <a:solidFill>
                  <a:schemeClr val="lt1"/>
                </a:solidFill>
                <a:latin typeface="Calibri"/>
                <a:ea typeface="Calibri"/>
                <a:cs typeface="Calibri"/>
                <a:sym typeface="Calibri"/>
              </a:rPr>
              <a:t>These pairs complete 220 hours of mentoring over two years. </a:t>
            </a:r>
            <a:endParaRPr/>
          </a:p>
          <a:p>
            <a:pPr marL="171450" lvl="0" indent="-171450" algn="l" rtl="0">
              <a:spcBef>
                <a:spcPts val="0"/>
              </a:spcBef>
              <a:spcAft>
                <a:spcPts val="0"/>
              </a:spcAft>
              <a:buClr>
                <a:schemeClr val="lt1"/>
              </a:buClr>
              <a:buSzPts val="1200"/>
              <a:buFont typeface="Arial"/>
              <a:buChar char="•"/>
            </a:pPr>
            <a:r>
              <a:rPr lang="en-US" sz="1200">
                <a:solidFill>
                  <a:schemeClr val="lt1"/>
                </a:solidFill>
                <a:latin typeface="Calibri"/>
                <a:ea typeface="Calibri"/>
                <a:cs typeface="Calibri"/>
                <a:sym typeface="Calibri"/>
              </a:rPr>
              <a:t>Mentor Coaches provide industry insight and connections, as well as help Fellows set goals and stay on track academically and professionally. </a:t>
            </a:r>
            <a:endParaRPr/>
          </a:p>
          <a:p>
            <a:pPr marL="0" lvl="0" indent="0" algn="l" rtl="0">
              <a:spcBef>
                <a:spcPts val="0"/>
              </a:spcBef>
              <a:spcAft>
                <a:spcPts val="0"/>
              </a:spcAft>
              <a:buNone/>
            </a:pPr>
            <a:endParaRPr/>
          </a:p>
          <a:p>
            <a:pPr marL="0" lvl="0" indent="0" algn="l" rtl="0">
              <a:spcBef>
                <a:spcPts val="0"/>
              </a:spcBef>
              <a:spcAft>
                <a:spcPts val="0"/>
              </a:spcAft>
              <a:buNone/>
            </a:pPr>
            <a:r>
              <a:rPr lang="en-US" b="1" u="none"/>
              <a:t>ROBUST NETWORKS</a:t>
            </a:r>
            <a:endParaRPr/>
          </a:p>
          <a:p>
            <a:pPr marL="342900" lvl="0" indent="-342900" algn="l" rtl="0">
              <a:spcBef>
                <a:spcPts val="0"/>
              </a:spcBef>
              <a:spcAft>
                <a:spcPts val="0"/>
              </a:spcAft>
              <a:buClr>
                <a:schemeClr val="lt1"/>
              </a:buClr>
              <a:buSzPts val="1200"/>
              <a:buFont typeface="Arial"/>
              <a:buChar char="•"/>
            </a:pPr>
            <a:r>
              <a:rPr lang="en-US" sz="1200">
                <a:solidFill>
                  <a:schemeClr val="lt1"/>
                </a:solidFill>
                <a:latin typeface="Calibri"/>
                <a:ea typeface="Calibri"/>
                <a:cs typeface="Calibri"/>
                <a:sym typeface="Calibri"/>
              </a:rPr>
              <a:t>Fellows interact with thousands of diverse professionals through workshops, Career Days (on-site employer visits), and internship/job opportunities at companies.</a:t>
            </a:r>
            <a:endParaRPr/>
          </a:p>
          <a:p>
            <a:pPr marL="342900" lvl="0" indent="-342900" algn="l" rtl="0">
              <a:spcBef>
                <a:spcPts val="0"/>
              </a:spcBef>
              <a:spcAft>
                <a:spcPts val="0"/>
              </a:spcAft>
              <a:buClr>
                <a:schemeClr val="lt1"/>
              </a:buClr>
              <a:buSzPts val="1200"/>
              <a:buFont typeface="Arial"/>
              <a:buChar char="•"/>
            </a:pPr>
            <a:r>
              <a:rPr lang="en-US" sz="1200">
                <a:solidFill>
                  <a:schemeClr val="lt1"/>
                </a:solidFill>
                <a:latin typeface="Calibri"/>
                <a:ea typeface="Calibri"/>
                <a:cs typeface="Calibri"/>
                <a:sym typeface="Calibri"/>
              </a:rPr>
              <a:t>These opportunities allow Fellows to grow their professional, academic, and social networks. </a:t>
            </a:r>
            <a:endParaRPr/>
          </a:p>
          <a:p>
            <a:pPr marL="0" lvl="0" indent="0" algn="l" rtl="0">
              <a:spcBef>
                <a:spcPts val="0"/>
              </a:spcBef>
              <a:spcAft>
                <a:spcPts val="0"/>
              </a:spcAft>
              <a:buNone/>
            </a:pPr>
            <a:endParaRPr b="1" u="sng"/>
          </a:p>
          <a:p>
            <a:pPr marL="0" lvl="0" indent="0" algn="l" rtl="0">
              <a:spcBef>
                <a:spcPts val="0"/>
              </a:spcBef>
              <a:spcAft>
                <a:spcPts val="0"/>
              </a:spcAft>
              <a:buNone/>
            </a:pPr>
            <a:r>
              <a:rPr lang="en-US" b="1" u="none"/>
              <a:t>HOLISTIC SUPPORT</a:t>
            </a:r>
            <a:endParaRPr/>
          </a:p>
          <a:p>
            <a:pPr marL="171450" lvl="0" indent="-171450" algn="l" rtl="0">
              <a:spcBef>
                <a:spcPts val="0"/>
              </a:spcBef>
              <a:spcAft>
                <a:spcPts val="0"/>
              </a:spcAft>
              <a:buClr>
                <a:schemeClr val="lt1"/>
              </a:buClr>
              <a:buSzPts val="1200"/>
              <a:buFont typeface="Arial"/>
              <a:buChar char="•"/>
            </a:pPr>
            <a:r>
              <a:rPr lang="en-US" sz="1200">
                <a:solidFill>
                  <a:schemeClr val="lt1"/>
                </a:solidFill>
                <a:latin typeface="Calibri"/>
                <a:ea typeface="Calibri"/>
                <a:cs typeface="Calibri"/>
                <a:sym typeface="Calibri"/>
              </a:rPr>
              <a:t>ANY supports Fellows in over­coming personal and academic challenges, such as transfer support for Fellows enrolled in community college.  </a:t>
            </a:r>
            <a:endParaRPr/>
          </a:p>
        </p:txBody>
      </p:sp>
      <p:sp>
        <p:nvSpPr>
          <p:cNvPr id="555" name="Google Shape;555;g258e38668da_4_171:notes"/>
          <p:cNvSpPr txBox="1">
            <a:spLocks noGrp="1"/>
          </p:cNvSpPr>
          <p:nvPr>
            <p:ph type="sldNum" idx="12"/>
          </p:nvPr>
        </p:nvSpPr>
        <p:spPr>
          <a:xfrm>
            <a:off x="3919538" y="8823325"/>
            <a:ext cx="2938500" cy="460500"/>
          </a:xfrm>
          <a:prstGeom prst="rect">
            <a:avLst/>
          </a:prstGeom>
          <a:noFill/>
          <a:ln>
            <a:noFill/>
          </a:ln>
        </p:spPr>
        <p:txBody>
          <a:bodyPr spcFirstLastPara="1" wrap="square" lIns="92400" tIns="46200" rIns="92400" bIns="46200" anchor="b" anchorCtr="0">
            <a:noAutofit/>
          </a:bodyPr>
          <a:lstStyle/>
          <a:p>
            <a:pPr marL="0" lvl="0" indent="0" algn="r" rtl="0">
              <a:spcBef>
                <a:spcPts val="0"/>
              </a:spcBef>
              <a:spcAft>
                <a:spcPts val="0"/>
              </a:spcAft>
              <a:buNone/>
            </a:pPr>
            <a:r>
              <a:rPr lang="en-US"/>
              <a:t>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2530" name="Shape 265"/>
          <p:cNvSpPr>
            <a:spLocks noChangeArrowheads="1"/>
          </p:cNvSpPr>
          <p:nvPr/>
        </p:nvSpPr>
        <p:spPr bwMode="auto">
          <a:xfrm>
            <a:off x="3919538" y="8823325"/>
            <a:ext cx="2938462" cy="460375"/>
          </a:xfrm>
          <a:prstGeom prst="rect">
            <a:avLst/>
          </a:prstGeom>
          <a:noFill/>
          <a:ln w="9525">
            <a:noFill/>
            <a:miter lim="800000"/>
            <a:headEnd/>
            <a:tailEnd/>
          </a:ln>
        </p:spPr>
        <p:txBody>
          <a:bodyPr lIns="92400" tIns="46200" rIns="92400" bIns="46200" anchor="b">
            <a:spAutoFit/>
          </a:bodyPr>
          <a:lstStyle/>
          <a:p>
            <a:pPr algn="r"/>
            <a:r>
              <a:rPr lang="en-US" sz="1200"/>
              <a:t>*</a:t>
            </a:r>
          </a:p>
        </p:txBody>
      </p:sp>
      <p:sp>
        <p:nvSpPr>
          <p:cNvPr id="22531" name="Shape 266"/>
          <p:cNvSpPr>
            <a:spLocks noGrp="1" noRot="1" noChangeAspect="1" noTextEdit="1"/>
          </p:cNvSpPr>
          <p:nvPr>
            <p:ph type="sldImg" idx="2"/>
          </p:nvPr>
        </p:nvSpPr>
        <p:spPr>
          <a:xfrm>
            <a:off x="1077913" y="690563"/>
            <a:ext cx="4703762" cy="3527425"/>
          </a:xfrm>
          <a:noFill/>
          <a:ln>
            <a:noFill/>
          </a:ln>
        </p:spPr>
      </p:sp>
      <p:sp>
        <p:nvSpPr>
          <p:cNvPr id="22532" name="Shape 267"/>
          <p:cNvSpPr>
            <a:spLocks noGrp="1"/>
          </p:cNvSpPr>
          <p:nvPr>
            <p:ph type="body" idx="1"/>
          </p:nvPr>
        </p:nvSpPr>
        <p:spPr bwMode="auto">
          <a:xfrm>
            <a:off x="904875" y="4451350"/>
            <a:ext cx="5048250" cy="4141788"/>
          </a:xfrm>
          <a:noFill/>
        </p:spPr>
        <p:txBody>
          <a:bodyPr vert="horz" wrap="square" lIns="92400" tIns="46200" rIns="92400" bIns="46200" numCol="1" compatLnSpc="1">
            <a:prstTxWarp prst="textNoShape">
              <a:avLst/>
            </a:prstTxWarp>
          </a:bodyPr>
          <a:lstStyle/>
          <a:p>
            <a:pPr>
              <a:spcBef>
                <a:spcPct val="0"/>
              </a:spcBef>
            </a:pPr>
            <a:r>
              <a:rPr lang="en-US"/>
              <a:t>You are fully vaccinated if you have received a second dose in a two-dose vaccine series [</a:t>
            </a:r>
            <a:r>
              <a:rPr lang="en-US" err="1"/>
              <a:t>Moderna</a:t>
            </a:r>
            <a:r>
              <a:rPr lang="en-US"/>
              <a:t> or Pfizer] or two weeks after you have received a single-dose vaccine [Johnson and Johnson])</a:t>
            </a:r>
          </a:p>
        </p:txBody>
      </p:sp>
      <p:sp>
        <p:nvSpPr>
          <p:cNvPr id="22533" name="Shape 268"/>
          <p:cNvSpPr>
            <a:spLocks noGrp="1"/>
          </p:cNvSpPr>
          <p:nvPr>
            <p:ph type="sldNum" sz="quarter" idx="4294967295"/>
          </p:nvPr>
        </p:nvSpPr>
        <p:spPr bwMode="auto">
          <a:xfrm>
            <a:off x="3919538" y="8823325"/>
            <a:ext cx="2938462" cy="460375"/>
          </a:xfrm>
          <a:prstGeom prst="rect">
            <a:avLst/>
          </a:prstGeom>
          <a:noFill/>
          <a:ln>
            <a:miter lim="800000"/>
            <a:headEnd/>
            <a:tailEnd/>
          </a:ln>
        </p:spPr>
        <p:txBody>
          <a:bodyPr lIns="92400" tIns="46200" rIns="92400" bIns="46200" anchor="b">
            <a:spAutoFit/>
          </a:bodyPr>
          <a:lstStyle/>
          <a:p>
            <a:r>
              <a:rPr lang="en-US"/>
              <a:t> </a:t>
            </a:r>
          </a:p>
        </p:txBody>
      </p:sp>
    </p:spTree>
    <p:extLst>
      <p:ext uri="{BB962C8B-B14F-4D97-AF65-F5344CB8AC3E}">
        <p14:creationId xmlns:p14="http://schemas.microsoft.com/office/powerpoint/2010/main" val="26630984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2530" name="Shape 265"/>
          <p:cNvSpPr>
            <a:spLocks noChangeArrowheads="1"/>
          </p:cNvSpPr>
          <p:nvPr/>
        </p:nvSpPr>
        <p:spPr bwMode="auto">
          <a:xfrm>
            <a:off x="3919538" y="8823325"/>
            <a:ext cx="2938462" cy="460375"/>
          </a:xfrm>
          <a:prstGeom prst="rect">
            <a:avLst/>
          </a:prstGeom>
          <a:noFill/>
          <a:ln w="9525">
            <a:noFill/>
            <a:miter lim="800000"/>
            <a:headEnd/>
            <a:tailEnd/>
          </a:ln>
        </p:spPr>
        <p:txBody>
          <a:bodyPr lIns="92400" tIns="46200" rIns="92400" bIns="46200" anchor="b">
            <a:spAutoFit/>
          </a:bodyPr>
          <a:lstStyle/>
          <a:p>
            <a:pPr algn="r"/>
            <a:r>
              <a:rPr lang="en-US" sz="1200"/>
              <a:t>*</a:t>
            </a:r>
          </a:p>
        </p:txBody>
      </p:sp>
      <p:sp>
        <p:nvSpPr>
          <p:cNvPr id="22531" name="Shape 266"/>
          <p:cNvSpPr>
            <a:spLocks noGrp="1" noRot="1" noChangeAspect="1" noTextEdit="1"/>
          </p:cNvSpPr>
          <p:nvPr>
            <p:ph type="sldImg" idx="2"/>
          </p:nvPr>
        </p:nvSpPr>
        <p:spPr>
          <a:xfrm>
            <a:off x="1077913" y="690563"/>
            <a:ext cx="4703762" cy="3527425"/>
          </a:xfrm>
          <a:noFill/>
          <a:ln>
            <a:noFill/>
          </a:ln>
        </p:spPr>
      </p:sp>
      <p:sp>
        <p:nvSpPr>
          <p:cNvPr id="22532" name="Shape 267"/>
          <p:cNvSpPr>
            <a:spLocks noGrp="1"/>
          </p:cNvSpPr>
          <p:nvPr>
            <p:ph type="body" idx="1"/>
          </p:nvPr>
        </p:nvSpPr>
        <p:spPr bwMode="auto">
          <a:xfrm>
            <a:off x="904875" y="4451350"/>
            <a:ext cx="5048250" cy="4141788"/>
          </a:xfrm>
          <a:noFill/>
        </p:spPr>
        <p:txBody>
          <a:bodyPr vert="horz" wrap="square" lIns="92400" tIns="46200" rIns="92400" bIns="46200" numCol="1" compatLnSpc="1">
            <a:prstTxWarp prst="textNoShape">
              <a:avLst/>
            </a:prstTxWarp>
          </a:bodyPr>
          <a:lstStyle/>
          <a:p>
            <a:pPr>
              <a:spcBef>
                <a:spcPct val="0"/>
              </a:spcBef>
            </a:pPr>
            <a:r>
              <a:rPr lang="en-US"/>
              <a:t>You can sign up for </a:t>
            </a:r>
            <a:r>
              <a:rPr lang="en-US" err="1"/>
              <a:t>FirstGenu</a:t>
            </a:r>
            <a:r>
              <a:rPr lang="en-US"/>
              <a:t> right now and get started right away! </a:t>
            </a:r>
          </a:p>
        </p:txBody>
      </p:sp>
      <p:sp>
        <p:nvSpPr>
          <p:cNvPr id="22533" name="Shape 268"/>
          <p:cNvSpPr>
            <a:spLocks noGrp="1"/>
          </p:cNvSpPr>
          <p:nvPr>
            <p:ph type="sldNum" sz="quarter" idx="4294967295"/>
          </p:nvPr>
        </p:nvSpPr>
        <p:spPr bwMode="auto">
          <a:xfrm>
            <a:off x="3919538" y="8823325"/>
            <a:ext cx="2938462" cy="460375"/>
          </a:xfrm>
          <a:prstGeom prst="rect">
            <a:avLst/>
          </a:prstGeom>
          <a:noFill/>
          <a:ln>
            <a:miter lim="800000"/>
            <a:headEnd/>
            <a:tailEnd/>
          </a:ln>
        </p:spPr>
        <p:txBody>
          <a:bodyPr lIns="92400" tIns="46200" rIns="92400" bIns="46200" anchor="b">
            <a:spAutoFit/>
          </a:bodyPr>
          <a:lstStyle/>
          <a:p>
            <a:r>
              <a:rPr lang="en-US"/>
              <a:t> </a:t>
            </a:r>
          </a:p>
        </p:txBody>
      </p:sp>
    </p:spTree>
    <p:extLst>
      <p:ext uri="{BB962C8B-B14F-4D97-AF65-F5344CB8AC3E}">
        <p14:creationId xmlns:p14="http://schemas.microsoft.com/office/powerpoint/2010/main" val="3886608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1"/>
        <p:cNvGrpSpPr/>
        <p:nvPr/>
      </p:nvGrpSpPr>
      <p:grpSpPr>
        <a:xfrm>
          <a:off x="0" y="0"/>
          <a:ext cx="0" cy="0"/>
          <a:chOff x="0" y="0"/>
          <a:chExt cx="0" cy="0"/>
        </a:xfrm>
      </p:grpSpPr>
      <p:sp>
        <p:nvSpPr>
          <p:cNvPr id="552" name="Google Shape;552;g258e38668da_4_171:notes"/>
          <p:cNvSpPr/>
          <p:nvPr/>
        </p:nvSpPr>
        <p:spPr>
          <a:xfrm>
            <a:off x="3919538" y="8823325"/>
            <a:ext cx="2938500" cy="460500"/>
          </a:xfrm>
          <a:prstGeom prst="rect">
            <a:avLst/>
          </a:prstGeom>
          <a:noFill/>
          <a:ln>
            <a:noFill/>
          </a:ln>
        </p:spPr>
        <p:txBody>
          <a:bodyPr spcFirstLastPara="1" wrap="square" lIns="92400" tIns="46200" rIns="92400" bIns="46200" anchor="b" anchorCtr="0">
            <a:noAutofit/>
          </a:bodyPr>
          <a:lstStyle/>
          <a:p>
            <a:pPr marL="0" marR="0" lvl="0" indent="0" algn="r" rtl="0">
              <a:spcBef>
                <a:spcPts val="0"/>
              </a:spcBef>
              <a:spcAft>
                <a:spcPts val="0"/>
              </a:spcAft>
              <a:buNone/>
            </a:pPr>
            <a:r>
              <a:rPr lang="en-US" sz="1200">
                <a:solidFill>
                  <a:schemeClr val="dk1"/>
                </a:solidFill>
                <a:latin typeface="Calibri"/>
                <a:ea typeface="Calibri"/>
                <a:cs typeface="Calibri"/>
                <a:sym typeface="Calibri"/>
              </a:rPr>
              <a:t>*</a:t>
            </a:r>
            <a:endParaRPr/>
          </a:p>
        </p:txBody>
      </p:sp>
      <p:sp>
        <p:nvSpPr>
          <p:cNvPr id="553" name="Google Shape;553;g258e38668da_4_171:notes"/>
          <p:cNvSpPr>
            <a:spLocks noGrp="1" noRot="1" noChangeAspect="1"/>
          </p:cNvSpPr>
          <p:nvPr>
            <p:ph type="sldImg" idx="2"/>
          </p:nvPr>
        </p:nvSpPr>
        <p:spPr>
          <a:xfrm>
            <a:off x="1077913" y="690563"/>
            <a:ext cx="4703762" cy="3527425"/>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554" name="Google Shape;554;g258e38668da_4_171:notes"/>
          <p:cNvSpPr txBox="1">
            <a:spLocks noGrp="1"/>
          </p:cNvSpPr>
          <p:nvPr>
            <p:ph type="body" idx="1"/>
          </p:nvPr>
        </p:nvSpPr>
        <p:spPr>
          <a:xfrm>
            <a:off x="904875" y="4451350"/>
            <a:ext cx="5048400" cy="4141800"/>
          </a:xfrm>
          <a:prstGeom prst="rect">
            <a:avLst/>
          </a:prstGeom>
          <a:noFill/>
          <a:ln>
            <a:noFill/>
          </a:ln>
        </p:spPr>
        <p:txBody>
          <a:bodyPr spcFirstLastPara="1" wrap="square" lIns="92400" tIns="46200" rIns="92400" bIns="46200" anchor="t" anchorCtr="0">
            <a:noAutofit/>
          </a:bodyPr>
          <a:lstStyle/>
          <a:p>
            <a:pPr marL="0" lvl="0" indent="0" algn="l" rtl="0">
              <a:spcBef>
                <a:spcPts val="0"/>
              </a:spcBef>
              <a:spcAft>
                <a:spcPts val="0"/>
              </a:spcAft>
              <a:buClr>
                <a:schemeClr val="lt1"/>
              </a:buClr>
              <a:buSzPts val="1200"/>
              <a:buFont typeface="Arial"/>
              <a:buNone/>
            </a:pPr>
            <a:r>
              <a:rPr lang="en-US" sz="1200" b="0">
                <a:solidFill>
                  <a:schemeClr val="lt1"/>
                </a:solidFill>
                <a:latin typeface="Calibri"/>
                <a:ea typeface="Calibri"/>
                <a:cs typeface="Calibri"/>
                <a:sym typeface="Calibri"/>
              </a:rPr>
              <a:t>Fellows receive:</a:t>
            </a:r>
            <a:endParaRPr sz="1200" b="0">
              <a:solidFill>
                <a:schemeClr val="lt1"/>
              </a:solidFill>
              <a:latin typeface="Calibri"/>
              <a:ea typeface="Calibri"/>
              <a:cs typeface="Calibri"/>
              <a:sym typeface="Calibri"/>
            </a:endParaRPr>
          </a:p>
          <a:p>
            <a:pPr marL="0" lvl="0" indent="0" algn="l" rtl="0">
              <a:spcBef>
                <a:spcPts val="0"/>
              </a:spcBef>
              <a:spcAft>
                <a:spcPts val="0"/>
              </a:spcAft>
              <a:buClr>
                <a:schemeClr val="dk1"/>
              </a:buClr>
              <a:buSzPts val="1200"/>
              <a:buFont typeface="Arial"/>
              <a:buNone/>
            </a:pPr>
            <a:endParaRPr sz="1200" b="1">
              <a:solidFill>
                <a:schemeClr val="lt1"/>
              </a:solidFill>
              <a:latin typeface="Calibri"/>
              <a:ea typeface="Calibri"/>
              <a:cs typeface="Calibri"/>
              <a:sym typeface="Calibri"/>
            </a:endParaRPr>
          </a:p>
          <a:p>
            <a:pPr marL="0" lvl="0" indent="0" algn="l" rtl="0">
              <a:spcBef>
                <a:spcPts val="0"/>
              </a:spcBef>
              <a:spcAft>
                <a:spcPts val="0"/>
              </a:spcAft>
              <a:buClr>
                <a:schemeClr val="lt1"/>
              </a:buClr>
              <a:buSzPts val="1200"/>
              <a:buFont typeface="Arial"/>
              <a:buNone/>
            </a:pPr>
            <a:r>
              <a:rPr lang="en-US" sz="1200" b="1">
                <a:solidFill>
                  <a:schemeClr val="lt1"/>
                </a:solidFill>
                <a:latin typeface="Calibri"/>
                <a:ea typeface="Calibri"/>
                <a:cs typeface="Calibri"/>
                <a:sym typeface="Calibri"/>
              </a:rPr>
              <a:t>INTENSIVE CAREER DEVELOPMENT</a:t>
            </a:r>
            <a:endParaRPr sz="1200" b="1">
              <a:solidFill>
                <a:schemeClr val="lt1"/>
              </a:solidFill>
              <a:latin typeface="Calibri"/>
              <a:ea typeface="Calibri"/>
              <a:cs typeface="Calibri"/>
              <a:sym typeface="Calibri"/>
            </a:endParaRPr>
          </a:p>
          <a:p>
            <a:pPr marL="171450" lvl="0" indent="-171450" algn="l" rtl="0">
              <a:spcBef>
                <a:spcPts val="0"/>
              </a:spcBef>
              <a:spcAft>
                <a:spcPts val="0"/>
              </a:spcAft>
              <a:buClr>
                <a:schemeClr val="lt1"/>
              </a:buClr>
              <a:buSzPts val="1200"/>
              <a:buFont typeface="Arial"/>
              <a:buChar char="•"/>
            </a:pPr>
            <a:r>
              <a:rPr lang="en-US" sz="1200">
                <a:solidFill>
                  <a:schemeClr val="lt1"/>
                </a:solidFill>
                <a:latin typeface="Calibri"/>
                <a:ea typeface="Calibri"/>
                <a:cs typeface="Calibri"/>
                <a:sym typeface="Calibri"/>
              </a:rPr>
              <a:t>24 Saturday workshops over the course of two years.  </a:t>
            </a:r>
            <a:endParaRPr/>
          </a:p>
          <a:p>
            <a:pPr marL="171450" lvl="0" indent="-171450" algn="l" rtl="0">
              <a:spcBef>
                <a:spcPts val="0"/>
              </a:spcBef>
              <a:spcAft>
                <a:spcPts val="0"/>
              </a:spcAft>
              <a:buClr>
                <a:schemeClr val="lt1"/>
              </a:buClr>
              <a:buSzPts val="1200"/>
              <a:buFont typeface="Arial"/>
              <a:buChar char="•"/>
            </a:pPr>
            <a:r>
              <a:rPr lang="en-US" sz="1200">
                <a:solidFill>
                  <a:schemeClr val="lt1"/>
                </a:solidFill>
                <a:latin typeface="Calibri"/>
                <a:ea typeface="Calibri"/>
                <a:cs typeface="Calibri"/>
                <a:sym typeface="Calibri"/>
              </a:rPr>
              <a:t>ANY follows a best-in-class curriculum focused on professional skills, career exploration, college completion, and personal growth. </a:t>
            </a:r>
            <a:endParaRPr/>
          </a:p>
          <a:p>
            <a:pPr marL="0" lvl="0" indent="0" algn="l" rtl="0">
              <a:spcBef>
                <a:spcPts val="0"/>
              </a:spcBef>
              <a:spcAft>
                <a:spcPts val="0"/>
              </a:spcAft>
              <a:buClr>
                <a:schemeClr val="dk1"/>
              </a:buClr>
              <a:buSzPts val="1200"/>
              <a:buFont typeface="Arial"/>
              <a:buNone/>
            </a:pPr>
            <a:endParaRPr sz="1200">
              <a:solidFill>
                <a:schemeClr val="lt1"/>
              </a:solidFill>
              <a:latin typeface="Calibri"/>
              <a:ea typeface="Calibri"/>
              <a:cs typeface="Calibri"/>
              <a:sym typeface="Calibri"/>
            </a:endParaRPr>
          </a:p>
          <a:p>
            <a:pPr marL="0" lvl="0" indent="0" algn="l" rtl="0">
              <a:spcBef>
                <a:spcPts val="0"/>
              </a:spcBef>
              <a:spcAft>
                <a:spcPts val="0"/>
              </a:spcAft>
              <a:buNone/>
            </a:pPr>
            <a:endParaRPr/>
          </a:p>
          <a:p>
            <a:pPr marL="0" lvl="0" indent="0" algn="l" rtl="0">
              <a:spcBef>
                <a:spcPts val="0"/>
              </a:spcBef>
              <a:spcAft>
                <a:spcPts val="0"/>
              </a:spcAft>
              <a:buNone/>
            </a:pPr>
            <a:r>
              <a:rPr lang="en-US" b="1"/>
              <a:t>ONE-ON-ONE MENTORSHIP</a:t>
            </a:r>
            <a:endParaRPr/>
          </a:p>
          <a:p>
            <a:pPr marL="171450" lvl="0" indent="-171450" algn="l" rtl="0">
              <a:spcBef>
                <a:spcPts val="0"/>
              </a:spcBef>
              <a:spcAft>
                <a:spcPts val="0"/>
              </a:spcAft>
              <a:buClr>
                <a:schemeClr val="lt1"/>
              </a:buClr>
              <a:buSzPts val="1200"/>
              <a:buFont typeface="Arial"/>
              <a:buChar char="•"/>
            </a:pPr>
            <a:r>
              <a:rPr lang="en-US" sz="1200">
                <a:solidFill>
                  <a:schemeClr val="lt1"/>
                </a:solidFill>
                <a:latin typeface="Calibri"/>
                <a:ea typeface="Calibri"/>
                <a:cs typeface="Calibri"/>
                <a:sym typeface="Calibri"/>
              </a:rPr>
              <a:t>Each student (Fellow) is matched one-on-one with a mentor (Mentor Coach). </a:t>
            </a:r>
            <a:endParaRPr/>
          </a:p>
          <a:p>
            <a:pPr marL="171450" lvl="0" indent="-171450" algn="l" rtl="0">
              <a:spcBef>
                <a:spcPts val="0"/>
              </a:spcBef>
              <a:spcAft>
                <a:spcPts val="0"/>
              </a:spcAft>
              <a:buClr>
                <a:schemeClr val="lt1"/>
              </a:buClr>
              <a:buSzPts val="1200"/>
              <a:buFont typeface="Arial"/>
              <a:buChar char="•"/>
            </a:pPr>
            <a:r>
              <a:rPr lang="en-US" sz="1200">
                <a:solidFill>
                  <a:schemeClr val="lt1"/>
                </a:solidFill>
                <a:latin typeface="Calibri"/>
                <a:ea typeface="Calibri"/>
                <a:cs typeface="Calibri"/>
                <a:sym typeface="Calibri"/>
              </a:rPr>
              <a:t>These pairs complete 220 hours of mentoring over two years. </a:t>
            </a:r>
            <a:endParaRPr/>
          </a:p>
          <a:p>
            <a:pPr marL="171450" lvl="0" indent="-171450" algn="l" rtl="0">
              <a:spcBef>
                <a:spcPts val="0"/>
              </a:spcBef>
              <a:spcAft>
                <a:spcPts val="0"/>
              </a:spcAft>
              <a:buClr>
                <a:schemeClr val="lt1"/>
              </a:buClr>
              <a:buSzPts val="1200"/>
              <a:buFont typeface="Arial"/>
              <a:buChar char="•"/>
            </a:pPr>
            <a:r>
              <a:rPr lang="en-US" sz="1200">
                <a:solidFill>
                  <a:schemeClr val="lt1"/>
                </a:solidFill>
                <a:latin typeface="Calibri"/>
                <a:ea typeface="Calibri"/>
                <a:cs typeface="Calibri"/>
                <a:sym typeface="Calibri"/>
              </a:rPr>
              <a:t>Mentor Coaches provide industry insight and connections, as well as help Fellows set goals and stay on track academically and professionally. </a:t>
            </a:r>
            <a:endParaRPr/>
          </a:p>
          <a:p>
            <a:pPr marL="0" lvl="0" indent="0" algn="l" rtl="0">
              <a:spcBef>
                <a:spcPts val="0"/>
              </a:spcBef>
              <a:spcAft>
                <a:spcPts val="0"/>
              </a:spcAft>
              <a:buNone/>
            </a:pPr>
            <a:endParaRPr/>
          </a:p>
          <a:p>
            <a:pPr marL="0" lvl="0" indent="0" algn="l" rtl="0">
              <a:spcBef>
                <a:spcPts val="0"/>
              </a:spcBef>
              <a:spcAft>
                <a:spcPts val="0"/>
              </a:spcAft>
              <a:buNone/>
            </a:pPr>
            <a:r>
              <a:rPr lang="en-US" b="1" u="none"/>
              <a:t>ROBUST NETWORKS</a:t>
            </a:r>
            <a:endParaRPr/>
          </a:p>
          <a:p>
            <a:pPr marL="342900" lvl="0" indent="-342900" algn="l" rtl="0">
              <a:spcBef>
                <a:spcPts val="0"/>
              </a:spcBef>
              <a:spcAft>
                <a:spcPts val="0"/>
              </a:spcAft>
              <a:buClr>
                <a:schemeClr val="lt1"/>
              </a:buClr>
              <a:buSzPts val="1200"/>
              <a:buFont typeface="Arial"/>
              <a:buChar char="•"/>
            </a:pPr>
            <a:r>
              <a:rPr lang="en-US" sz="1200">
                <a:solidFill>
                  <a:schemeClr val="lt1"/>
                </a:solidFill>
                <a:latin typeface="Calibri"/>
                <a:ea typeface="Calibri"/>
                <a:cs typeface="Calibri"/>
                <a:sym typeface="Calibri"/>
              </a:rPr>
              <a:t>Fellows interact with thousands of diverse professionals through workshops, Career Days (on-site employer visits), and internship/job opportunities at companies.</a:t>
            </a:r>
            <a:endParaRPr/>
          </a:p>
          <a:p>
            <a:pPr marL="342900" lvl="0" indent="-342900" algn="l" rtl="0">
              <a:spcBef>
                <a:spcPts val="0"/>
              </a:spcBef>
              <a:spcAft>
                <a:spcPts val="0"/>
              </a:spcAft>
              <a:buClr>
                <a:schemeClr val="lt1"/>
              </a:buClr>
              <a:buSzPts val="1200"/>
              <a:buFont typeface="Arial"/>
              <a:buChar char="•"/>
            </a:pPr>
            <a:r>
              <a:rPr lang="en-US" sz="1200">
                <a:solidFill>
                  <a:schemeClr val="lt1"/>
                </a:solidFill>
                <a:latin typeface="Calibri"/>
                <a:ea typeface="Calibri"/>
                <a:cs typeface="Calibri"/>
                <a:sym typeface="Calibri"/>
              </a:rPr>
              <a:t>These opportunities allow Fellows to grow their professional, academic, and social networks. </a:t>
            </a:r>
            <a:endParaRPr/>
          </a:p>
          <a:p>
            <a:pPr marL="0" lvl="0" indent="0" algn="l" rtl="0">
              <a:spcBef>
                <a:spcPts val="0"/>
              </a:spcBef>
              <a:spcAft>
                <a:spcPts val="0"/>
              </a:spcAft>
              <a:buNone/>
            </a:pPr>
            <a:endParaRPr b="1" u="sng"/>
          </a:p>
          <a:p>
            <a:pPr marL="0" lvl="0" indent="0" algn="l" rtl="0">
              <a:spcBef>
                <a:spcPts val="0"/>
              </a:spcBef>
              <a:spcAft>
                <a:spcPts val="0"/>
              </a:spcAft>
              <a:buNone/>
            </a:pPr>
            <a:r>
              <a:rPr lang="en-US" b="1" u="none"/>
              <a:t>HOLISTIC SUPPORT</a:t>
            </a:r>
            <a:endParaRPr/>
          </a:p>
          <a:p>
            <a:pPr marL="171450" lvl="0" indent="-171450" algn="l" rtl="0">
              <a:spcBef>
                <a:spcPts val="0"/>
              </a:spcBef>
              <a:spcAft>
                <a:spcPts val="0"/>
              </a:spcAft>
              <a:buClr>
                <a:schemeClr val="lt1"/>
              </a:buClr>
              <a:buSzPts val="1200"/>
              <a:buFont typeface="Arial"/>
              <a:buChar char="•"/>
            </a:pPr>
            <a:r>
              <a:rPr lang="en-US" sz="1200">
                <a:solidFill>
                  <a:schemeClr val="lt1"/>
                </a:solidFill>
                <a:latin typeface="Calibri"/>
                <a:ea typeface="Calibri"/>
                <a:cs typeface="Calibri"/>
                <a:sym typeface="Calibri"/>
              </a:rPr>
              <a:t>ANY supports Fellows in over­coming personal and academic challenges, such as transfer support for Fellows enrolled in community college.  </a:t>
            </a:r>
            <a:endParaRPr/>
          </a:p>
        </p:txBody>
      </p:sp>
      <p:sp>
        <p:nvSpPr>
          <p:cNvPr id="555" name="Google Shape;555;g258e38668da_4_171:notes"/>
          <p:cNvSpPr txBox="1">
            <a:spLocks noGrp="1"/>
          </p:cNvSpPr>
          <p:nvPr>
            <p:ph type="sldNum" idx="12"/>
          </p:nvPr>
        </p:nvSpPr>
        <p:spPr>
          <a:xfrm>
            <a:off x="3919538" y="8823325"/>
            <a:ext cx="2938500" cy="460500"/>
          </a:xfrm>
          <a:prstGeom prst="rect">
            <a:avLst/>
          </a:prstGeom>
          <a:noFill/>
          <a:ln>
            <a:noFill/>
          </a:ln>
        </p:spPr>
        <p:txBody>
          <a:bodyPr spcFirstLastPara="1" wrap="square" lIns="92400" tIns="46200" rIns="92400" bIns="46200" anchor="b" anchorCtr="0">
            <a:noAutofit/>
          </a:bodyPr>
          <a:lstStyle/>
          <a:p>
            <a:pPr marL="0" lvl="0" indent="0" algn="r" rtl="0">
              <a:spcBef>
                <a:spcPts val="0"/>
              </a:spcBef>
              <a:spcAft>
                <a:spcPts val="0"/>
              </a:spcAft>
              <a:buNone/>
            </a:pPr>
            <a:r>
              <a:rPr lang="en-US"/>
              <a:t> </a:t>
            </a:r>
            <a:endParaRPr/>
          </a:p>
        </p:txBody>
      </p:sp>
    </p:spTree>
    <p:extLst>
      <p:ext uri="{BB962C8B-B14F-4D97-AF65-F5344CB8AC3E}">
        <p14:creationId xmlns:p14="http://schemas.microsoft.com/office/powerpoint/2010/main" val="42567685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6"/>
        <p:cNvGrpSpPr/>
        <p:nvPr/>
      </p:nvGrpSpPr>
      <p:grpSpPr>
        <a:xfrm>
          <a:off x="0" y="0"/>
          <a:ext cx="0" cy="0"/>
          <a:chOff x="0" y="0"/>
          <a:chExt cx="0" cy="0"/>
        </a:xfrm>
      </p:grpSpPr>
      <p:sp>
        <p:nvSpPr>
          <p:cNvPr id="537" name="Google Shape;537;g258e38668da_4_157:notes"/>
          <p:cNvSpPr/>
          <p:nvPr/>
        </p:nvSpPr>
        <p:spPr>
          <a:xfrm>
            <a:off x="3919538" y="8823325"/>
            <a:ext cx="2938500" cy="460500"/>
          </a:xfrm>
          <a:prstGeom prst="rect">
            <a:avLst/>
          </a:prstGeom>
          <a:noFill/>
          <a:ln>
            <a:noFill/>
          </a:ln>
        </p:spPr>
        <p:txBody>
          <a:bodyPr spcFirstLastPara="1" wrap="square" lIns="92400" tIns="46200" rIns="92400" bIns="46200" anchor="b" anchorCtr="0">
            <a:noAutofit/>
          </a:bodyPr>
          <a:lstStyle/>
          <a:p>
            <a:pPr marL="0" marR="0" lvl="0" indent="0" algn="r" rtl="0">
              <a:spcBef>
                <a:spcPts val="0"/>
              </a:spcBef>
              <a:spcAft>
                <a:spcPts val="0"/>
              </a:spcAft>
              <a:buNone/>
            </a:pPr>
            <a:r>
              <a:rPr lang="en-US" sz="1200">
                <a:solidFill>
                  <a:schemeClr val="dk1"/>
                </a:solidFill>
                <a:latin typeface="Calibri"/>
                <a:ea typeface="Calibri"/>
                <a:cs typeface="Calibri"/>
                <a:sym typeface="Calibri"/>
              </a:rPr>
              <a:t>*</a:t>
            </a:r>
            <a:endParaRPr/>
          </a:p>
        </p:txBody>
      </p:sp>
      <p:sp>
        <p:nvSpPr>
          <p:cNvPr id="538" name="Google Shape;538;g258e38668da_4_157:notes"/>
          <p:cNvSpPr>
            <a:spLocks noGrp="1" noRot="1" noChangeAspect="1"/>
          </p:cNvSpPr>
          <p:nvPr>
            <p:ph type="sldImg" idx="2"/>
          </p:nvPr>
        </p:nvSpPr>
        <p:spPr>
          <a:xfrm>
            <a:off x="1077913" y="690563"/>
            <a:ext cx="4703762" cy="3527425"/>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539" name="Google Shape;539;g258e38668da_4_157:notes"/>
          <p:cNvSpPr txBox="1">
            <a:spLocks noGrp="1"/>
          </p:cNvSpPr>
          <p:nvPr>
            <p:ph type="body" idx="1"/>
          </p:nvPr>
        </p:nvSpPr>
        <p:spPr>
          <a:xfrm>
            <a:off x="904875" y="4451350"/>
            <a:ext cx="5048400" cy="4141800"/>
          </a:xfrm>
          <a:prstGeom prst="rect">
            <a:avLst/>
          </a:prstGeom>
          <a:noFill/>
          <a:ln>
            <a:noFill/>
          </a:ln>
        </p:spPr>
        <p:txBody>
          <a:bodyPr spcFirstLastPara="1" wrap="square" lIns="92400" tIns="46200" rIns="92400" bIns="462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On average, over the past ten years…</a:t>
            </a:r>
            <a:endParaRPr/>
          </a:p>
          <a:p>
            <a:pPr marL="0" lvl="0" indent="0" algn="l" rtl="0">
              <a:spcBef>
                <a:spcPts val="0"/>
              </a:spcBef>
              <a:spcAft>
                <a:spcPts val="0"/>
              </a:spcAft>
              <a:buNone/>
            </a:pPr>
            <a:endParaRPr/>
          </a:p>
        </p:txBody>
      </p:sp>
      <p:sp>
        <p:nvSpPr>
          <p:cNvPr id="540" name="Google Shape;540;g258e38668da_4_157:notes"/>
          <p:cNvSpPr txBox="1">
            <a:spLocks noGrp="1"/>
          </p:cNvSpPr>
          <p:nvPr>
            <p:ph type="sldNum" idx="12"/>
          </p:nvPr>
        </p:nvSpPr>
        <p:spPr>
          <a:xfrm>
            <a:off x="3919538" y="8823325"/>
            <a:ext cx="2938500" cy="460500"/>
          </a:xfrm>
          <a:prstGeom prst="rect">
            <a:avLst/>
          </a:prstGeom>
          <a:noFill/>
          <a:ln>
            <a:noFill/>
          </a:ln>
        </p:spPr>
        <p:txBody>
          <a:bodyPr spcFirstLastPara="1" wrap="square" lIns="92400" tIns="46200" rIns="92400" bIns="46200" anchor="b" anchorCtr="0">
            <a:noAutofit/>
          </a:bodyPr>
          <a:lstStyle/>
          <a:p>
            <a:pPr marL="0" lvl="0" indent="0" algn="r" rtl="0">
              <a:spcBef>
                <a:spcPts val="0"/>
              </a:spcBef>
              <a:spcAft>
                <a:spcPts val="0"/>
              </a:spcAft>
              <a:buNone/>
            </a:pPr>
            <a:r>
              <a:rPr lang="en-US"/>
              <a:t> </a:t>
            </a:r>
            <a:endParaRPr/>
          </a:p>
        </p:txBody>
      </p:sp>
    </p:spTree>
    <p:extLst>
      <p:ext uri="{BB962C8B-B14F-4D97-AF65-F5344CB8AC3E}">
        <p14:creationId xmlns:p14="http://schemas.microsoft.com/office/powerpoint/2010/main" val="40174911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
        <p:cNvGrpSpPr/>
        <p:nvPr/>
      </p:nvGrpSpPr>
      <p:grpSpPr>
        <a:xfrm>
          <a:off x="0" y="0"/>
          <a:ext cx="0" cy="0"/>
          <a:chOff x="0" y="0"/>
          <a:chExt cx="0" cy="0"/>
        </a:xfrm>
      </p:grpSpPr>
      <p:sp>
        <p:nvSpPr>
          <p:cNvPr id="352" name="Google Shape;352;g258e38668da_4_589: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3" name="Google Shape;353;g258e38668da_4_589:notes"/>
          <p:cNvSpPr txBox="1">
            <a:spLocks noGrp="1"/>
          </p:cNvSpPr>
          <p:nvPr>
            <p:ph type="body" idx="1"/>
          </p:nvPr>
        </p:nvSpPr>
        <p:spPr>
          <a:xfrm>
            <a:off x="701675" y="4473575"/>
            <a:ext cx="5607000" cy="3660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4" name="Google Shape;354;g258e38668da_4_589:notes"/>
          <p:cNvSpPr txBox="1">
            <a:spLocks noGrp="1"/>
          </p:cNvSpPr>
          <p:nvPr>
            <p:ph type="sldNum" idx="12"/>
          </p:nvPr>
        </p:nvSpPr>
        <p:spPr>
          <a:xfrm>
            <a:off x="3970338" y="8829675"/>
            <a:ext cx="3038400" cy="4668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8"/>
        <p:cNvGrpSpPr/>
        <p:nvPr/>
      </p:nvGrpSpPr>
      <p:grpSpPr>
        <a:xfrm>
          <a:off x="0" y="0"/>
          <a:ext cx="0" cy="0"/>
          <a:chOff x="0" y="0"/>
          <a:chExt cx="0" cy="0"/>
        </a:xfrm>
      </p:grpSpPr>
      <p:sp>
        <p:nvSpPr>
          <p:cNvPr id="579" name="Google Shape;579;g257c80f5285_0_1603: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80" name="Google Shape;580;g257c80f5285_0_1603:notes"/>
          <p:cNvSpPr txBox="1">
            <a:spLocks noGrp="1"/>
          </p:cNvSpPr>
          <p:nvPr>
            <p:ph type="body" idx="1"/>
          </p:nvPr>
        </p:nvSpPr>
        <p:spPr>
          <a:xfrm>
            <a:off x="701040" y="4415790"/>
            <a:ext cx="56082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US">
                <a:solidFill>
                  <a:schemeClr val="dk1"/>
                </a:solidFill>
              </a:rPr>
              <a:t>Our work matters because only 30% of the 1.3 millions low-income and first gen college graduates will secure a strong job placement following graduation. Less than half graduate within 6 years and about half of those students emerge with quality career opportunities after graduation</a:t>
            </a: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US">
                <a:solidFill>
                  <a:schemeClr val="dk1"/>
                </a:solidFill>
              </a:rPr>
              <a:t>We know that graduates from low-income backgrounds earn less than their higher income peers for basically their whole careers. They start out below and the gap grows from 66c---&gt; 50c</a:t>
            </a: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US">
                <a:solidFill>
                  <a:schemeClr val="dk1"/>
                </a:solidFill>
              </a:rPr>
              <a:t>If you look at the dark blue and gold line, you can see the difference.</a:t>
            </a:r>
            <a:endParaRPr>
              <a:solidFill>
                <a:schemeClr val="dk1"/>
              </a:solidFill>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2"/>
        <p:cNvGrpSpPr/>
        <p:nvPr/>
      </p:nvGrpSpPr>
      <p:grpSpPr>
        <a:xfrm>
          <a:off x="0" y="0"/>
          <a:ext cx="0" cy="0"/>
          <a:chOff x="0" y="0"/>
          <a:chExt cx="0" cy="0"/>
        </a:xfrm>
      </p:grpSpPr>
      <p:sp>
        <p:nvSpPr>
          <p:cNvPr id="613" name="Google Shape;613;g258e38668da_1_92: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14" name="Google Shape;614;g258e38668da_1_92:notes"/>
          <p:cNvSpPr txBox="1">
            <a:spLocks noGrp="1"/>
          </p:cNvSpPr>
          <p:nvPr>
            <p:ph type="body" idx="1"/>
          </p:nvPr>
        </p:nvSpPr>
        <p:spPr>
          <a:xfrm>
            <a:off x="701040" y="4415790"/>
            <a:ext cx="56082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0"/>
        <p:cNvGrpSpPr/>
        <p:nvPr/>
      </p:nvGrpSpPr>
      <p:grpSpPr>
        <a:xfrm>
          <a:off x="0" y="0"/>
          <a:ext cx="0" cy="0"/>
          <a:chOff x="0" y="0"/>
          <a:chExt cx="0" cy="0"/>
        </a:xfrm>
      </p:grpSpPr>
      <p:sp>
        <p:nvSpPr>
          <p:cNvPr id="681" name="Google Shape;681;g257c80f5285_0_1701: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82" name="Google Shape;682;g257c80f5285_0_1701:notes"/>
          <p:cNvSpPr txBox="1">
            <a:spLocks noGrp="1"/>
          </p:cNvSpPr>
          <p:nvPr>
            <p:ph type="body" idx="1"/>
          </p:nvPr>
        </p:nvSpPr>
        <p:spPr>
          <a:xfrm>
            <a:off x="701040" y="4415790"/>
            <a:ext cx="56082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9"/>
        <p:cNvGrpSpPr/>
        <p:nvPr/>
      </p:nvGrpSpPr>
      <p:grpSpPr>
        <a:xfrm>
          <a:off x="0" y="0"/>
          <a:ext cx="0" cy="0"/>
          <a:chOff x="0" y="0"/>
          <a:chExt cx="0" cy="0"/>
        </a:xfrm>
      </p:grpSpPr>
      <p:sp>
        <p:nvSpPr>
          <p:cNvPr id="730" name="Google Shape;730;g258e38668da_4_0: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31" name="Google Shape;731;g258e38668da_4_0:notes"/>
          <p:cNvSpPr txBox="1">
            <a:spLocks noGrp="1"/>
          </p:cNvSpPr>
          <p:nvPr>
            <p:ph type="body" idx="1"/>
          </p:nvPr>
        </p:nvSpPr>
        <p:spPr>
          <a:xfrm>
            <a:off x="701675" y="4473575"/>
            <a:ext cx="5607000" cy="36609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SzPts val="1100"/>
              <a:buNone/>
            </a:pPr>
            <a:r>
              <a:rPr lang="en-US" sz="1000">
                <a:solidFill>
                  <a:schemeClr val="dk1"/>
                </a:solidFill>
              </a:rPr>
              <a:t>Most of the information I am sharing today is pulled from our 2023 jobs report in Feb, which I will share following the session. </a:t>
            </a:r>
            <a:endParaRPr sz="1000">
              <a:solidFill>
                <a:schemeClr val="dk1"/>
              </a:solidFill>
            </a:endParaRPr>
          </a:p>
          <a:p>
            <a:pPr marL="0" lvl="0" indent="0" algn="l" rtl="0">
              <a:lnSpc>
                <a:spcPct val="115000"/>
              </a:lnSpc>
              <a:spcBef>
                <a:spcPts val="0"/>
              </a:spcBef>
              <a:spcAft>
                <a:spcPts val="0"/>
              </a:spcAft>
              <a:buSzPts val="1100"/>
              <a:buNone/>
            </a:pPr>
            <a:endParaRPr sz="10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US" sz="1000">
                <a:solidFill>
                  <a:schemeClr val="dk1"/>
                </a:solidFill>
              </a:rPr>
              <a:t>This is what we saw at the time of its release, in 1990 recent college graduates enjoyed equal or better employment opportunities than the rest of the market.…</a:t>
            </a:r>
            <a:endParaRPr sz="10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US" sz="1000">
                <a:solidFill>
                  <a:schemeClr val="dk1"/>
                </a:solidFill>
              </a:rPr>
              <a:t>	however in 2018, that trend was reversed, and only 10% of recent college graduates. this trend has led to a decline in confidence for attaining the american dream </a:t>
            </a:r>
            <a:endParaRPr sz="1000">
              <a:solidFill>
                <a:schemeClr val="dk1"/>
              </a:solidFill>
            </a:endParaRPr>
          </a:p>
          <a:p>
            <a:pPr marL="0" lvl="0" indent="0" algn="l" rtl="0">
              <a:spcBef>
                <a:spcPts val="0"/>
              </a:spcBef>
              <a:spcAft>
                <a:spcPts val="0"/>
              </a:spcAft>
              <a:buNone/>
            </a:pPr>
            <a:endParaRPr sz="1200">
              <a:solidFill>
                <a:schemeClr val="dk1"/>
              </a:solidFill>
              <a:latin typeface="Oswald"/>
              <a:ea typeface="Oswald"/>
              <a:cs typeface="Oswald"/>
              <a:sym typeface="Oswald"/>
            </a:endParaRPr>
          </a:p>
        </p:txBody>
      </p:sp>
      <p:sp>
        <p:nvSpPr>
          <p:cNvPr id="732" name="Google Shape;732;g258e38668da_4_0:notes"/>
          <p:cNvSpPr txBox="1">
            <a:spLocks noGrp="1"/>
          </p:cNvSpPr>
          <p:nvPr>
            <p:ph type="sldNum" idx="12"/>
          </p:nvPr>
        </p:nvSpPr>
        <p:spPr>
          <a:xfrm>
            <a:off x="3970338" y="8829675"/>
            <a:ext cx="3038400" cy="4668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0"/>
        <p:cNvGrpSpPr/>
        <p:nvPr/>
      </p:nvGrpSpPr>
      <p:grpSpPr>
        <a:xfrm>
          <a:off x="0" y="0"/>
          <a:ext cx="0" cy="0"/>
          <a:chOff x="0" y="0"/>
          <a:chExt cx="0" cy="0"/>
        </a:xfrm>
      </p:grpSpPr>
      <p:sp>
        <p:nvSpPr>
          <p:cNvPr id="741" name="Google Shape;741;g258e38668da_4_31: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42" name="Google Shape;742;g258e38668da_4_31:notes"/>
          <p:cNvSpPr txBox="1">
            <a:spLocks noGrp="1"/>
          </p:cNvSpPr>
          <p:nvPr>
            <p:ph type="body" idx="1"/>
          </p:nvPr>
        </p:nvSpPr>
        <p:spPr>
          <a:xfrm>
            <a:off x="701025" y="4415775"/>
            <a:ext cx="5608200" cy="41835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1000">
                <a:solidFill>
                  <a:schemeClr val="dk1"/>
                </a:solidFill>
              </a:rPr>
              <a:t>In terms of what we are seeing in the job market currently,  </a:t>
            </a:r>
            <a:endParaRPr sz="10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US" sz="1000">
                <a:solidFill>
                  <a:schemeClr val="dk1"/>
                </a:solidFill>
              </a:rPr>
              <a:t>	as you heard, industries like the tech field have seen many layoffs in the last few months (as many as 150,000) and despite this the labor market still looks strong with about 223000 jobs added </a:t>
            </a:r>
            <a:endParaRPr sz="1000">
              <a:solidFill>
                <a:schemeClr val="dk1"/>
              </a:solidFill>
            </a:endParaRPr>
          </a:p>
          <a:p>
            <a:pPr marL="0" lvl="0" indent="0" algn="l" rtl="0">
              <a:spcBef>
                <a:spcPts val="0"/>
              </a:spcBef>
              <a:spcAft>
                <a:spcPts val="0"/>
              </a:spcAft>
              <a:buClr>
                <a:schemeClr val="dk1"/>
              </a:buClr>
              <a:buSzPts val="1200"/>
              <a:buFont typeface="Calibri"/>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1"/>
        <p:cNvGrpSpPr/>
        <p:nvPr/>
      </p:nvGrpSpPr>
      <p:grpSpPr>
        <a:xfrm>
          <a:off x="0" y="0"/>
          <a:ext cx="0" cy="0"/>
          <a:chOff x="0" y="0"/>
          <a:chExt cx="0" cy="0"/>
        </a:xfrm>
      </p:grpSpPr>
      <p:sp>
        <p:nvSpPr>
          <p:cNvPr id="752" name="Google Shape;752;g258e38668da_4_45: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53" name="Google Shape;753;g258e38668da_4_45:notes"/>
          <p:cNvSpPr txBox="1">
            <a:spLocks noGrp="1"/>
          </p:cNvSpPr>
          <p:nvPr>
            <p:ph type="body" idx="1"/>
          </p:nvPr>
        </p:nvSpPr>
        <p:spPr>
          <a:xfrm>
            <a:off x="701025" y="4415775"/>
            <a:ext cx="5608200" cy="41835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1000">
                <a:solidFill>
                  <a:schemeClr val="dk1"/>
                </a:solidFill>
              </a:rPr>
              <a:t>And despite this we are hearing a lot of talk weather a degree is worth it and it still is, bachelors degree holder earns compared to a someone with a hs diploma </a:t>
            </a:r>
            <a:endParaRPr sz="10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US" sz="1000">
                <a:solidFill>
                  <a:schemeClr val="dk1"/>
                </a:solidFill>
              </a:rPr>
              <a:t>	Once more, a bachelors degree lowers the poverty rate </a:t>
            </a:r>
            <a:endParaRPr sz="1000">
              <a:solidFill>
                <a:schemeClr val="dk1"/>
              </a:solidFill>
            </a:endParaRPr>
          </a:p>
          <a:p>
            <a:pPr marL="0" lvl="0" indent="0" algn="l" rtl="0">
              <a:spcBef>
                <a:spcPts val="0"/>
              </a:spcBef>
              <a:spcAft>
                <a:spcPts val="0"/>
              </a:spcAft>
              <a:buClr>
                <a:schemeClr val="dk1"/>
              </a:buClr>
              <a:buSzPts val="1200"/>
              <a:buFont typeface="Calibri"/>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3"/>
        <p:cNvGrpSpPr/>
        <p:nvPr/>
      </p:nvGrpSpPr>
      <p:grpSpPr>
        <a:xfrm>
          <a:off x="0" y="0"/>
          <a:ext cx="0" cy="0"/>
          <a:chOff x="0" y="0"/>
          <a:chExt cx="0" cy="0"/>
        </a:xfrm>
      </p:grpSpPr>
      <p:sp>
        <p:nvSpPr>
          <p:cNvPr id="914" name="Google Shape;914;g258e38668da_4_197:notes"/>
          <p:cNvSpPr/>
          <p:nvPr/>
        </p:nvSpPr>
        <p:spPr>
          <a:xfrm>
            <a:off x="3919538" y="8823325"/>
            <a:ext cx="2938500" cy="460500"/>
          </a:xfrm>
          <a:prstGeom prst="rect">
            <a:avLst/>
          </a:prstGeom>
          <a:noFill/>
          <a:ln>
            <a:noFill/>
          </a:ln>
        </p:spPr>
        <p:txBody>
          <a:bodyPr spcFirstLastPara="1" wrap="square" lIns="92400" tIns="46200" rIns="92400" bIns="46200" anchor="b" anchorCtr="0">
            <a:noAutofit/>
          </a:bodyPr>
          <a:lstStyle/>
          <a:p>
            <a:pPr marL="0" marR="0" lvl="0" indent="0" algn="r" rtl="0">
              <a:spcBef>
                <a:spcPts val="0"/>
              </a:spcBef>
              <a:spcAft>
                <a:spcPts val="0"/>
              </a:spcAft>
              <a:buNone/>
            </a:pPr>
            <a:r>
              <a:rPr lang="en-US" sz="1200">
                <a:solidFill>
                  <a:schemeClr val="dk1"/>
                </a:solidFill>
                <a:latin typeface="Calibri"/>
                <a:ea typeface="Calibri"/>
                <a:cs typeface="Calibri"/>
                <a:sym typeface="Calibri"/>
              </a:rPr>
              <a:t>*</a:t>
            </a:r>
            <a:endParaRPr/>
          </a:p>
        </p:txBody>
      </p:sp>
      <p:sp>
        <p:nvSpPr>
          <p:cNvPr id="915" name="Google Shape;915;g258e38668da_4_197:notes"/>
          <p:cNvSpPr>
            <a:spLocks noGrp="1" noRot="1" noChangeAspect="1"/>
          </p:cNvSpPr>
          <p:nvPr>
            <p:ph type="sldImg" idx="2"/>
          </p:nvPr>
        </p:nvSpPr>
        <p:spPr>
          <a:xfrm>
            <a:off x="1077913" y="690563"/>
            <a:ext cx="4703762" cy="3527425"/>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916" name="Google Shape;916;g258e38668da_4_197:notes"/>
          <p:cNvSpPr txBox="1">
            <a:spLocks noGrp="1"/>
          </p:cNvSpPr>
          <p:nvPr>
            <p:ph type="body" idx="1"/>
          </p:nvPr>
        </p:nvSpPr>
        <p:spPr>
          <a:xfrm>
            <a:off x="904875" y="4451350"/>
            <a:ext cx="5048400" cy="4141800"/>
          </a:xfrm>
          <a:prstGeom prst="rect">
            <a:avLst/>
          </a:prstGeom>
          <a:noFill/>
          <a:ln>
            <a:noFill/>
          </a:ln>
        </p:spPr>
        <p:txBody>
          <a:bodyPr spcFirstLastPara="1" wrap="square" lIns="92400" tIns="46200" rIns="92400" bIns="46200" anchor="t" anchorCtr="0">
            <a:noAutofit/>
          </a:bodyPr>
          <a:lstStyle/>
          <a:p>
            <a:r>
              <a:rPr lang="en-US" sz="1100" b="0" i="1" kern="1200" dirty="0">
                <a:solidFill>
                  <a:schemeClr val="tx1"/>
                </a:solidFill>
                <a:effectLst/>
                <a:latin typeface="+mn-lt"/>
                <a:ea typeface="+mn-ea"/>
                <a:cs typeface="+mn-cs"/>
              </a:rPr>
              <a:t>Gen Z students are beginning to enter the workplace at a time when global ways of working are undergoing massive changes. To better understand Gen Z’s concerns as they launch their careers, Boston Consulting Group and America Needs You surveyed ~600 college students on their preferences for ways of working, job perks, management styles, and organizational cultures when evaluating potential employers. Their responses indicate a movement towards a hybrid future of work, with more emphasis on employers’ positive societal impact, individual support from managers—particularly for underrepresented students—and trainings on soft skills. These findings shed light on what employers, college career centers, and career development nonprofits can do to best support Gen Z as they transition from college to career. </a:t>
            </a:r>
            <a:r>
              <a:rPr lang="en-US" sz="1100" b="0" i="0" kern="1200" dirty="0">
                <a:solidFill>
                  <a:schemeClr val="tx1"/>
                </a:solidFill>
                <a:effectLst/>
                <a:latin typeface="+mn-lt"/>
                <a:ea typeface="+mn-ea"/>
                <a:cs typeface="+mn-cs"/>
              </a:rPr>
              <a:t> </a:t>
            </a:r>
          </a:p>
          <a:p>
            <a:endParaRPr lang="en-US" sz="1100" b="0" i="0" kern="1200" dirty="0">
              <a:solidFill>
                <a:schemeClr val="tx1"/>
              </a:solidFill>
              <a:effectLst/>
              <a:latin typeface="+mn-lt"/>
              <a:ea typeface="+mn-ea"/>
              <a:cs typeface="+mn-cs"/>
            </a:endParaRPr>
          </a:p>
          <a:p>
            <a:r>
              <a:rPr lang="en-US" sz="1100" b="0" i="0" kern="1200" dirty="0">
                <a:solidFill>
                  <a:schemeClr val="tx1"/>
                </a:solidFill>
                <a:effectLst/>
                <a:latin typeface="+mn-lt"/>
                <a:ea typeface="+mn-ea"/>
                <a:cs typeface="+mn-cs"/>
              </a:rPr>
              <a:t>Born after 1996, members of Gen Z are more racially and ethnically diverse than previous generations, and they are the most well-educated generation yet</a:t>
            </a:r>
          </a:p>
          <a:p>
            <a:endParaRPr lang="en-US" sz="1100" b="0" i="0" kern="1200" dirty="0">
              <a:solidFill>
                <a:schemeClr val="tx1"/>
              </a:solidFill>
              <a:effectLst/>
              <a:latin typeface="+mn-lt"/>
              <a:ea typeface="+mn-ea"/>
              <a:cs typeface="+mn-cs"/>
            </a:endParaRPr>
          </a:p>
          <a:p>
            <a:r>
              <a:rPr lang="en-US" sz="1100" b="0" i="0" kern="1200" dirty="0">
                <a:solidFill>
                  <a:schemeClr val="tx1"/>
                </a:solidFill>
                <a:effectLst/>
                <a:latin typeface="+mn-lt"/>
                <a:ea typeface="+mn-ea"/>
                <a:cs typeface="+mn-cs"/>
              </a:rPr>
              <a:t>Gen Z was expected to inherit a strong economy, but COVID-19 reshaped the social, political, and economic landscape, not to mention the daily routines that make up a workday. Many Gen </a:t>
            </a:r>
            <a:r>
              <a:rPr lang="en-US" sz="1100" b="0" i="0" kern="1200" dirty="0" err="1">
                <a:solidFill>
                  <a:schemeClr val="tx1"/>
                </a:solidFill>
                <a:effectLst/>
                <a:latin typeface="+mn-lt"/>
                <a:ea typeface="+mn-ea"/>
                <a:cs typeface="+mn-cs"/>
              </a:rPr>
              <a:t>Zers</a:t>
            </a:r>
            <a:r>
              <a:rPr lang="en-US" sz="1100" b="0" i="0" kern="1200" dirty="0">
                <a:solidFill>
                  <a:schemeClr val="tx1"/>
                </a:solidFill>
                <a:effectLst/>
                <a:latin typeface="+mn-lt"/>
                <a:ea typeface="+mn-ea"/>
                <a:cs typeface="+mn-cs"/>
              </a:rPr>
              <a:t> have spent the better part of their early careers or college experiences working or learning remotely</a:t>
            </a:r>
          </a:p>
          <a:p>
            <a:endParaRPr lang="en-US" sz="1100" b="0" i="0" kern="1200" dirty="0">
              <a:solidFill>
                <a:schemeClr val="tx1"/>
              </a:solidFill>
              <a:effectLst/>
              <a:latin typeface="+mn-lt"/>
              <a:ea typeface="+mn-ea"/>
              <a:cs typeface="+mn-cs"/>
            </a:endParaRPr>
          </a:p>
          <a:p>
            <a:r>
              <a:rPr lang="en-US" sz="1100" b="0" i="0" kern="1200" dirty="0">
                <a:solidFill>
                  <a:schemeClr val="tx1"/>
                </a:solidFill>
                <a:effectLst/>
                <a:latin typeface="+mn-lt"/>
                <a:ea typeface="+mn-ea"/>
                <a:cs typeface="+mn-cs"/>
              </a:rPr>
              <a:t>To understand future Gen Z workers preferences and attitudes towards work, we surveyed approximately 600 college students at public and private institutions across the U.S., mostly rising seniors. We sought to understand themes: about their job preferences, including most desirable benefits and perks, preferred management styles, and the most important aspects of organizational culture when they compare potential employers, and what concerns them the most about adapting to the workplace after graduation</a:t>
            </a:r>
            <a:endParaRPr lang="en-US" sz="1100" dirty="0">
              <a:solidFill>
                <a:schemeClr val="bg1"/>
              </a:solidFill>
              <a:latin typeface="Calibri Light" panose="020F0302020204030204" pitchFamily="34" charset="0"/>
            </a:endParaRPr>
          </a:p>
          <a:p>
            <a:pPr marL="0" lvl="0" indent="0" algn="l" rtl="0">
              <a:spcBef>
                <a:spcPts val="0"/>
              </a:spcBef>
              <a:spcAft>
                <a:spcPts val="0"/>
              </a:spcAft>
              <a:buClr>
                <a:schemeClr val="lt1"/>
              </a:buClr>
              <a:buSzPts val="1200"/>
              <a:buFont typeface="Arial"/>
              <a:buNone/>
            </a:pPr>
            <a:endParaRPr dirty="0"/>
          </a:p>
        </p:txBody>
      </p:sp>
      <p:sp>
        <p:nvSpPr>
          <p:cNvPr id="917" name="Google Shape;917;g258e38668da_4_197:notes"/>
          <p:cNvSpPr txBox="1">
            <a:spLocks noGrp="1"/>
          </p:cNvSpPr>
          <p:nvPr>
            <p:ph type="sldNum" idx="12"/>
          </p:nvPr>
        </p:nvSpPr>
        <p:spPr>
          <a:xfrm>
            <a:off x="3919538" y="8823325"/>
            <a:ext cx="2938500" cy="460500"/>
          </a:xfrm>
          <a:prstGeom prst="rect">
            <a:avLst/>
          </a:prstGeom>
          <a:noFill/>
          <a:ln>
            <a:noFill/>
          </a:ln>
        </p:spPr>
        <p:txBody>
          <a:bodyPr spcFirstLastPara="1" wrap="square" lIns="92400" tIns="46200" rIns="92400" bIns="46200" anchor="b" anchorCtr="0">
            <a:noAutofit/>
          </a:bodyPr>
          <a:lstStyle/>
          <a:p>
            <a:pPr marL="0" lvl="0" indent="0" algn="r" rtl="0">
              <a:spcBef>
                <a:spcPts val="0"/>
              </a:spcBef>
              <a:spcAft>
                <a:spcPts val="0"/>
              </a:spcAft>
              <a:buNone/>
            </a:pPr>
            <a:r>
              <a:rPr lang="en-US"/>
              <a:t>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4"/>
        <p:cNvGrpSpPr/>
        <p:nvPr/>
      </p:nvGrpSpPr>
      <p:grpSpPr>
        <a:xfrm>
          <a:off x="0" y="0"/>
          <a:ext cx="0" cy="0"/>
          <a:chOff x="0" y="0"/>
          <a:chExt cx="0" cy="0"/>
        </a:xfrm>
      </p:grpSpPr>
      <p:sp>
        <p:nvSpPr>
          <p:cNvPr id="925" name="Google Shape;925;g258e38668da_4_207:notes"/>
          <p:cNvSpPr/>
          <p:nvPr/>
        </p:nvSpPr>
        <p:spPr>
          <a:xfrm>
            <a:off x="3919538" y="8823325"/>
            <a:ext cx="2938500" cy="460500"/>
          </a:xfrm>
          <a:prstGeom prst="rect">
            <a:avLst/>
          </a:prstGeom>
          <a:noFill/>
          <a:ln>
            <a:noFill/>
          </a:ln>
        </p:spPr>
        <p:txBody>
          <a:bodyPr spcFirstLastPara="1" wrap="square" lIns="92400" tIns="46200" rIns="92400" bIns="46200" anchor="b" anchorCtr="0">
            <a:noAutofit/>
          </a:bodyPr>
          <a:lstStyle/>
          <a:p>
            <a:pPr marL="0" marR="0" lvl="0" indent="0" algn="r" rtl="0">
              <a:spcBef>
                <a:spcPts val="0"/>
              </a:spcBef>
              <a:spcAft>
                <a:spcPts val="0"/>
              </a:spcAft>
              <a:buNone/>
            </a:pPr>
            <a:r>
              <a:rPr lang="en-US" sz="1200">
                <a:solidFill>
                  <a:schemeClr val="dk1"/>
                </a:solidFill>
                <a:latin typeface="Calibri"/>
                <a:ea typeface="Calibri"/>
                <a:cs typeface="Calibri"/>
                <a:sym typeface="Calibri"/>
              </a:rPr>
              <a:t>*</a:t>
            </a:r>
            <a:endParaRPr/>
          </a:p>
        </p:txBody>
      </p:sp>
      <p:sp>
        <p:nvSpPr>
          <p:cNvPr id="926" name="Google Shape;926;g258e38668da_4_207:notes"/>
          <p:cNvSpPr>
            <a:spLocks noGrp="1" noRot="1" noChangeAspect="1"/>
          </p:cNvSpPr>
          <p:nvPr>
            <p:ph type="sldImg" idx="2"/>
          </p:nvPr>
        </p:nvSpPr>
        <p:spPr>
          <a:xfrm>
            <a:off x="1077913" y="690563"/>
            <a:ext cx="4703762" cy="3527425"/>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927" name="Google Shape;927;g258e38668da_4_207:notes"/>
          <p:cNvSpPr txBox="1">
            <a:spLocks noGrp="1"/>
          </p:cNvSpPr>
          <p:nvPr>
            <p:ph type="body" idx="1"/>
          </p:nvPr>
        </p:nvSpPr>
        <p:spPr>
          <a:xfrm>
            <a:off x="904875" y="4451350"/>
            <a:ext cx="5048400" cy="4141800"/>
          </a:xfrm>
          <a:prstGeom prst="rect">
            <a:avLst/>
          </a:prstGeom>
          <a:noFill/>
          <a:ln>
            <a:noFill/>
          </a:ln>
        </p:spPr>
        <p:txBody>
          <a:bodyPr spcFirstLastPara="1" wrap="square" lIns="92400" tIns="46200" rIns="92400" bIns="46200" anchor="t" anchorCtr="0">
            <a:noAutofit/>
          </a:bodyPr>
          <a:lstStyle/>
          <a:p>
            <a:pPr marL="0" lvl="0" indent="0" algn="l" rtl="0">
              <a:spcBef>
                <a:spcPts val="0"/>
              </a:spcBef>
              <a:spcAft>
                <a:spcPts val="0"/>
              </a:spcAft>
              <a:buClr>
                <a:schemeClr val="dk1"/>
              </a:buClr>
              <a:buSzPts val="1200"/>
              <a:buFont typeface="Arial"/>
              <a:buNone/>
            </a:pPr>
            <a:endParaRPr dirty="0"/>
          </a:p>
        </p:txBody>
      </p:sp>
      <p:sp>
        <p:nvSpPr>
          <p:cNvPr id="928" name="Google Shape;928;g258e38668da_4_207:notes"/>
          <p:cNvSpPr txBox="1">
            <a:spLocks noGrp="1"/>
          </p:cNvSpPr>
          <p:nvPr>
            <p:ph type="sldNum" idx="12"/>
          </p:nvPr>
        </p:nvSpPr>
        <p:spPr>
          <a:xfrm>
            <a:off x="3919538" y="8823325"/>
            <a:ext cx="2938500" cy="460500"/>
          </a:xfrm>
          <a:prstGeom prst="rect">
            <a:avLst/>
          </a:prstGeom>
          <a:noFill/>
          <a:ln>
            <a:noFill/>
          </a:ln>
        </p:spPr>
        <p:txBody>
          <a:bodyPr spcFirstLastPara="1" wrap="square" lIns="92400" tIns="46200" rIns="92400" bIns="46200" anchor="b" anchorCtr="0">
            <a:noAutofit/>
          </a:bodyPr>
          <a:lstStyle/>
          <a:p>
            <a:pPr marL="0" lvl="0" indent="0" algn="r" rtl="0">
              <a:spcBef>
                <a:spcPts val="0"/>
              </a:spcBef>
              <a:spcAft>
                <a:spcPts val="0"/>
              </a:spcAft>
              <a:buNone/>
            </a:pPr>
            <a:r>
              <a:rPr lang="en-US"/>
              <a:t>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6"/>
        <p:cNvGrpSpPr/>
        <p:nvPr/>
      </p:nvGrpSpPr>
      <p:grpSpPr>
        <a:xfrm>
          <a:off x="0" y="0"/>
          <a:ext cx="0" cy="0"/>
          <a:chOff x="0" y="0"/>
          <a:chExt cx="0" cy="0"/>
        </a:xfrm>
      </p:grpSpPr>
      <p:sp>
        <p:nvSpPr>
          <p:cNvPr id="937" name="Google Shape;937;g258e38668da_4_218:notes"/>
          <p:cNvSpPr/>
          <p:nvPr/>
        </p:nvSpPr>
        <p:spPr>
          <a:xfrm>
            <a:off x="3919538" y="8823325"/>
            <a:ext cx="2938500" cy="460500"/>
          </a:xfrm>
          <a:prstGeom prst="rect">
            <a:avLst/>
          </a:prstGeom>
          <a:noFill/>
          <a:ln>
            <a:noFill/>
          </a:ln>
        </p:spPr>
        <p:txBody>
          <a:bodyPr spcFirstLastPara="1" wrap="square" lIns="92400" tIns="46200" rIns="92400" bIns="46200" anchor="b" anchorCtr="0">
            <a:noAutofit/>
          </a:bodyPr>
          <a:lstStyle/>
          <a:p>
            <a:pPr marL="0" marR="0" lvl="0" indent="0" algn="r" rtl="0">
              <a:spcBef>
                <a:spcPts val="0"/>
              </a:spcBef>
              <a:spcAft>
                <a:spcPts val="0"/>
              </a:spcAft>
              <a:buNone/>
            </a:pPr>
            <a:r>
              <a:rPr lang="en-US" sz="1200">
                <a:solidFill>
                  <a:schemeClr val="dk1"/>
                </a:solidFill>
                <a:latin typeface="Calibri"/>
                <a:ea typeface="Calibri"/>
                <a:cs typeface="Calibri"/>
                <a:sym typeface="Calibri"/>
              </a:rPr>
              <a:t>*</a:t>
            </a:r>
            <a:endParaRPr/>
          </a:p>
        </p:txBody>
      </p:sp>
      <p:sp>
        <p:nvSpPr>
          <p:cNvPr id="938" name="Google Shape;938;g258e38668da_4_218:notes"/>
          <p:cNvSpPr>
            <a:spLocks noGrp="1" noRot="1" noChangeAspect="1"/>
          </p:cNvSpPr>
          <p:nvPr>
            <p:ph type="sldImg" idx="2"/>
          </p:nvPr>
        </p:nvSpPr>
        <p:spPr>
          <a:xfrm>
            <a:off x="1077913" y="690563"/>
            <a:ext cx="4703762" cy="3527425"/>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939" name="Google Shape;939;g258e38668da_4_218:notes"/>
          <p:cNvSpPr txBox="1">
            <a:spLocks noGrp="1"/>
          </p:cNvSpPr>
          <p:nvPr>
            <p:ph type="body" idx="1"/>
          </p:nvPr>
        </p:nvSpPr>
        <p:spPr>
          <a:xfrm>
            <a:off x="904875" y="4451350"/>
            <a:ext cx="5048400" cy="4141800"/>
          </a:xfrm>
          <a:prstGeom prst="rect">
            <a:avLst/>
          </a:prstGeom>
          <a:noFill/>
          <a:ln>
            <a:noFill/>
          </a:ln>
        </p:spPr>
        <p:txBody>
          <a:bodyPr spcFirstLastPara="1" wrap="square" lIns="92400" tIns="46200" rIns="92400" bIns="46200" anchor="t" anchorCtr="0">
            <a:noAutofit/>
          </a:bodyPr>
          <a:lstStyle/>
          <a:p>
            <a:pPr marL="0" marR="0" lvl="0" indent="0" algn="l" defTabSz="914400" rtl="0" eaLnBrk="1" fontAlgn="auto" latinLnBrk="0" hangingPunct="1">
              <a:lnSpc>
                <a:spcPct val="100000"/>
              </a:lnSpc>
              <a:spcBef>
                <a:spcPts val="0"/>
              </a:spcBef>
              <a:spcAft>
                <a:spcPts val="0"/>
              </a:spcAft>
              <a:buClr>
                <a:schemeClr val="lt1"/>
              </a:buClr>
              <a:buSzPts val="1200"/>
              <a:buFont typeface="Arial"/>
              <a:buNone/>
              <a:tabLst/>
              <a:defRPr/>
            </a:pPr>
            <a:r>
              <a:rPr lang="en-US" sz="1100" b="0" i="0" kern="1200" dirty="0">
                <a:solidFill>
                  <a:schemeClr val="tx1"/>
                </a:solidFill>
                <a:effectLst/>
                <a:latin typeface="+mn-lt"/>
                <a:ea typeface="+mn-ea"/>
                <a:cs typeface="+mn-cs"/>
              </a:rPr>
              <a:t>While the data affirm Gen Z’s reputation for caring about positive social impact, they also show that many standard job benefits and perks are equally, if not more, important. When asked about selecting an employer, financial compensation (70%), work-life balance (62%), and career development (62%) were most often cited as very important factors for students. However, more than half (61%) of all Gen </a:t>
            </a:r>
            <a:r>
              <a:rPr lang="en-US" sz="1100" b="0" i="0" kern="1200" dirty="0" err="1">
                <a:solidFill>
                  <a:schemeClr val="tx1"/>
                </a:solidFill>
                <a:effectLst/>
                <a:latin typeface="+mn-lt"/>
                <a:ea typeface="+mn-ea"/>
                <a:cs typeface="+mn-cs"/>
              </a:rPr>
              <a:t>Zers</a:t>
            </a:r>
            <a:r>
              <a:rPr lang="en-US" sz="1100" b="0" i="0" kern="1200" dirty="0">
                <a:solidFill>
                  <a:schemeClr val="tx1"/>
                </a:solidFill>
                <a:effectLst/>
                <a:latin typeface="+mn-lt"/>
                <a:ea typeface="+mn-ea"/>
                <a:cs typeface="+mn-cs"/>
              </a:rPr>
              <a:t> are unwilling to take a highly compensated position if it’s with an organization that has a questionable societal reputation.</a:t>
            </a:r>
            <a:endParaRPr lang="en-US" dirty="0"/>
          </a:p>
          <a:p>
            <a:pPr marL="0" lvl="0" indent="0" algn="l" rtl="0">
              <a:spcBef>
                <a:spcPts val="0"/>
              </a:spcBef>
              <a:spcAft>
                <a:spcPts val="0"/>
              </a:spcAft>
              <a:buClr>
                <a:schemeClr val="lt1"/>
              </a:buClr>
              <a:buSzPts val="1200"/>
              <a:buFont typeface="Arial"/>
              <a:buNone/>
            </a:pPr>
            <a:endParaRPr dirty="0"/>
          </a:p>
        </p:txBody>
      </p:sp>
      <p:sp>
        <p:nvSpPr>
          <p:cNvPr id="940" name="Google Shape;940;g258e38668da_4_218:notes"/>
          <p:cNvSpPr txBox="1">
            <a:spLocks noGrp="1"/>
          </p:cNvSpPr>
          <p:nvPr>
            <p:ph type="sldNum" idx="12"/>
          </p:nvPr>
        </p:nvSpPr>
        <p:spPr>
          <a:xfrm>
            <a:off x="3919538" y="8823325"/>
            <a:ext cx="2938500" cy="460500"/>
          </a:xfrm>
          <a:prstGeom prst="rect">
            <a:avLst/>
          </a:prstGeom>
          <a:noFill/>
          <a:ln>
            <a:noFill/>
          </a:ln>
        </p:spPr>
        <p:txBody>
          <a:bodyPr spcFirstLastPara="1" wrap="square" lIns="92400" tIns="46200" rIns="92400" bIns="46200" anchor="b" anchorCtr="0">
            <a:noAutofit/>
          </a:bodyPr>
          <a:lstStyle/>
          <a:p>
            <a:pPr marL="0" lvl="0" indent="0" algn="r" rtl="0">
              <a:spcBef>
                <a:spcPts val="0"/>
              </a:spcBef>
              <a:spcAft>
                <a:spcPts val="0"/>
              </a:spcAft>
              <a:buNone/>
            </a:pPr>
            <a:r>
              <a:rPr lang="en-US"/>
              <a:t>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7"/>
        <p:cNvGrpSpPr/>
        <p:nvPr/>
      </p:nvGrpSpPr>
      <p:grpSpPr>
        <a:xfrm>
          <a:off x="0" y="0"/>
          <a:ext cx="0" cy="0"/>
          <a:chOff x="0" y="0"/>
          <a:chExt cx="0" cy="0"/>
        </a:xfrm>
      </p:grpSpPr>
      <p:sp>
        <p:nvSpPr>
          <p:cNvPr id="948" name="Google Shape;948;g258e38668da_4_228:notes"/>
          <p:cNvSpPr/>
          <p:nvPr/>
        </p:nvSpPr>
        <p:spPr>
          <a:xfrm>
            <a:off x="3919538" y="8823325"/>
            <a:ext cx="2938500" cy="460500"/>
          </a:xfrm>
          <a:prstGeom prst="rect">
            <a:avLst/>
          </a:prstGeom>
          <a:noFill/>
          <a:ln>
            <a:noFill/>
          </a:ln>
        </p:spPr>
        <p:txBody>
          <a:bodyPr spcFirstLastPara="1" wrap="square" lIns="92400" tIns="46200" rIns="92400" bIns="46200" anchor="b" anchorCtr="0">
            <a:noAutofit/>
          </a:bodyPr>
          <a:lstStyle/>
          <a:p>
            <a:pPr marL="0" marR="0" lvl="0" indent="0" algn="r" rtl="0">
              <a:spcBef>
                <a:spcPts val="0"/>
              </a:spcBef>
              <a:spcAft>
                <a:spcPts val="0"/>
              </a:spcAft>
              <a:buNone/>
            </a:pPr>
            <a:r>
              <a:rPr lang="en-US" sz="1200">
                <a:solidFill>
                  <a:schemeClr val="dk1"/>
                </a:solidFill>
                <a:latin typeface="Calibri"/>
                <a:ea typeface="Calibri"/>
                <a:cs typeface="Calibri"/>
                <a:sym typeface="Calibri"/>
              </a:rPr>
              <a:t>*</a:t>
            </a:r>
            <a:endParaRPr/>
          </a:p>
        </p:txBody>
      </p:sp>
      <p:sp>
        <p:nvSpPr>
          <p:cNvPr id="949" name="Google Shape;949;g258e38668da_4_228:notes"/>
          <p:cNvSpPr>
            <a:spLocks noGrp="1" noRot="1" noChangeAspect="1"/>
          </p:cNvSpPr>
          <p:nvPr>
            <p:ph type="sldImg" idx="2"/>
          </p:nvPr>
        </p:nvSpPr>
        <p:spPr>
          <a:xfrm>
            <a:off x="1077913" y="690563"/>
            <a:ext cx="4703762" cy="3527425"/>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950" name="Google Shape;950;g258e38668da_4_228:notes"/>
          <p:cNvSpPr txBox="1">
            <a:spLocks noGrp="1"/>
          </p:cNvSpPr>
          <p:nvPr>
            <p:ph type="body" idx="1"/>
          </p:nvPr>
        </p:nvSpPr>
        <p:spPr>
          <a:xfrm>
            <a:off x="904875" y="4451350"/>
            <a:ext cx="5048400" cy="4141800"/>
          </a:xfrm>
          <a:prstGeom prst="rect">
            <a:avLst/>
          </a:prstGeom>
          <a:noFill/>
          <a:ln>
            <a:noFill/>
          </a:ln>
        </p:spPr>
        <p:txBody>
          <a:bodyPr spcFirstLastPara="1" wrap="square" lIns="92400" tIns="46200" rIns="92400" bIns="46200" anchor="t" anchorCtr="0">
            <a:noAutofit/>
          </a:bodyPr>
          <a:lstStyle/>
          <a:p>
            <a:r>
              <a:rPr lang="en-US" sz="1100" b="0" i="0" kern="1200" dirty="0">
                <a:solidFill>
                  <a:schemeClr val="tx1"/>
                </a:solidFill>
                <a:effectLst/>
                <a:latin typeface="+mn-lt"/>
                <a:ea typeface="+mn-ea"/>
                <a:cs typeface="+mn-cs"/>
              </a:rPr>
              <a:t>The preference for a hybrid working model perhaps stems from the recognition that virtual work has limitations, especially when it comes to relationship-building and learning. When asked about workplace interactions, Gen Z respondents valued face-to-face, real-time feedback with informal direction; almost three times as many respondents (67%) have a strong preference for in-person feedback from their manager as for feedback provided virtually. </a:t>
            </a:r>
          </a:p>
          <a:p>
            <a:endParaRPr lang="en-US" sz="1100" b="0" i="0" kern="1200" dirty="0">
              <a:solidFill>
                <a:schemeClr val="tx1"/>
              </a:solidFill>
              <a:effectLst/>
              <a:latin typeface="+mn-lt"/>
              <a:ea typeface="+mn-ea"/>
              <a:cs typeface="+mn-cs"/>
            </a:endParaRPr>
          </a:p>
          <a:p>
            <a:r>
              <a:rPr lang="en-US" sz="1100" b="0" i="0" kern="1200" dirty="0">
                <a:solidFill>
                  <a:schemeClr val="tx1"/>
                </a:solidFill>
                <a:effectLst/>
                <a:latin typeface="+mn-lt"/>
                <a:ea typeface="+mn-ea"/>
                <a:cs typeface="+mn-cs"/>
              </a:rPr>
              <a:t>They also prefer to work with managers who are effective communicators, honest and trustworthy, understanding and flexible, and caring about their employees and their careers. Gen Z least values a manager’s impressive credentials.</a:t>
            </a:r>
          </a:p>
          <a:p>
            <a:endParaRPr lang="en-US" sz="1100" b="0" i="0" kern="1200" dirty="0">
              <a:solidFill>
                <a:schemeClr val="tx1"/>
              </a:solidFill>
              <a:effectLst/>
              <a:latin typeface="+mn-lt"/>
              <a:ea typeface="+mn-ea"/>
              <a:cs typeface="+mn-cs"/>
            </a:endParaRPr>
          </a:p>
          <a:p>
            <a:pPr marL="0" lvl="0" indent="0" algn="l" rtl="0">
              <a:spcBef>
                <a:spcPts val="0"/>
              </a:spcBef>
              <a:spcAft>
                <a:spcPts val="0"/>
              </a:spcAft>
              <a:buClr>
                <a:schemeClr val="lt1"/>
              </a:buClr>
              <a:buSzPts val="1200"/>
              <a:buFont typeface="Arial"/>
              <a:buNone/>
            </a:pPr>
            <a:endParaRPr dirty="0"/>
          </a:p>
        </p:txBody>
      </p:sp>
      <p:sp>
        <p:nvSpPr>
          <p:cNvPr id="951" name="Google Shape;951;g258e38668da_4_228:notes"/>
          <p:cNvSpPr txBox="1">
            <a:spLocks noGrp="1"/>
          </p:cNvSpPr>
          <p:nvPr>
            <p:ph type="sldNum" idx="12"/>
          </p:nvPr>
        </p:nvSpPr>
        <p:spPr>
          <a:xfrm>
            <a:off x="3919538" y="8823325"/>
            <a:ext cx="2938500" cy="460500"/>
          </a:xfrm>
          <a:prstGeom prst="rect">
            <a:avLst/>
          </a:prstGeom>
          <a:noFill/>
          <a:ln>
            <a:noFill/>
          </a:ln>
        </p:spPr>
        <p:txBody>
          <a:bodyPr spcFirstLastPara="1" wrap="square" lIns="92400" tIns="46200" rIns="92400" bIns="46200" anchor="b" anchorCtr="0">
            <a:noAutofit/>
          </a:bodyPr>
          <a:lstStyle/>
          <a:p>
            <a:pPr marL="0" lvl="0" indent="0" algn="r" rtl="0">
              <a:spcBef>
                <a:spcPts val="0"/>
              </a:spcBef>
              <a:spcAft>
                <a:spcPts val="0"/>
              </a:spcAft>
              <a:buNone/>
            </a:pPr>
            <a:r>
              <a:rPr lang="en-US"/>
              <a:t>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
        <p:cNvGrpSpPr/>
        <p:nvPr/>
      </p:nvGrpSpPr>
      <p:grpSpPr>
        <a:xfrm>
          <a:off x="0" y="0"/>
          <a:ext cx="0" cy="0"/>
          <a:chOff x="0" y="0"/>
          <a:chExt cx="0" cy="0"/>
        </a:xfrm>
      </p:grpSpPr>
      <p:sp>
        <p:nvSpPr>
          <p:cNvPr id="360" name="Google Shape;360;g258e38668da_4_697: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1" name="Google Shape;361;g258e38668da_4_697:notes"/>
          <p:cNvSpPr txBox="1">
            <a:spLocks noGrp="1"/>
          </p:cNvSpPr>
          <p:nvPr>
            <p:ph type="body" idx="1"/>
          </p:nvPr>
        </p:nvSpPr>
        <p:spPr>
          <a:xfrm>
            <a:off x="701025" y="4415775"/>
            <a:ext cx="5608200" cy="418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8"/>
        <p:cNvGrpSpPr/>
        <p:nvPr/>
      </p:nvGrpSpPr>
      <p:grpSpPr>
        <a:xfrm>
          <a:off x="0" y="0"/>
          <a:ext cx="0" cy="0"/>
          <a:chOff x="0" y="0"/>
          <a:chExt cx="0" cy="0"/>
        </a:xfrm>
      </p:grpSpPr>
      <p:sp>
        <p:nvSpPr>
          <p:cNvPr id="959" name="Google Shape;959;g258e38668da_4_238:notes"/>
          <p:cNvSpPr/>
          <p:nvPr/>
        </p:nvSpPr>
        <p:spPr>
          <a:xfrm>
            <a:off x="3919538" y="8823325"/>
            <a:ext cx="2938500" cy="460500"/>
          </a:xfrm>
          <a:prstGeom prst="rect">
            <a:avLst/>
          </a:prstGeom>
          <a:noFill/>
          <a:ln>
            <a:noFill/>
          </a:ln>
        </p:spPr>
        <p:txBody>
          <a:bodyPr spcFirstLastPara="1" wrap="square" lIns="92400" tIns="46200" rIns="92400" bIns="46200" anchor="b" anchorCtr="0">
            <a:noAutofit/>
          </a:bodyPr>
          <a:lstStyle/>
          <a:p>
            <a:pPr marL="0" marR="0" lvl="0" indent="0" algn="r" rtl="0">
              <a:spcBef>
                <a:spcPts val="0"/>
              </a:spcBef>
              <a:spcAft>
                <a:spcPts val="0"/>
              </a:spcAft>
              <a:buNone/>
            </a:pPr>
            <a:r>
              <a:rPr lang="en-US" sz="1200">
                <a:solidFill>
                  <a:schemeClr val="dk1"/>
                </a:solidFill>
                <a:latin typeface="Calibri"/>
                <a:ea typeface="Calibri"/>
                <a:cs typeface="Calibri"/>
                <a:sym typeface="Calibri"/>
              </a:rPr>
              <a:t>*</a:t>
            </a:r>
            <a:endParaRPr/>
          </a:p>
        </p:txBody>
      </p:sp>
      <p:sp>
        <p:nvSpPr>
          <p:cNvPr id="960" name="Google Shape;960;g258e38668da_4_238:notes"/>
          <p:cNvSpPr>
            <a:spLocks noGrp="1" noRot="1" noChangeAspect="1"/>
          </p:cNvSpPr>
          <p:nvPr>
            <p:ph type="sldImg" idx="2"/>
          </p:nvPr>
        </p:nvSpPr>
        <p:spPr>
          <a:xfrm>
            <a:off x="1077913" y="690563"/>
            <a:ext cx="4703762" cy="3527425"/>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961" name="Google Shape;961;g258e38668da_4_238:notes"/>
          <p:cNvSpPr txBox="1">
            <a:spLocks noGrp="1"/>
          </p:cNvSpPr>
          <p:nvPr>
            <p:ph type="body" idx="1"/>
          </p:nvPr>
        </p:nvSpPr>
        <p:spPr>
          <a:xfrm>
            <a:off x="904875" y="4451350"/>
            <a:ext cx="5048400" cy="4141800"/>
          </a:xfrm>
          <a:prstGeom prst="rect">
            <a:avLst/>
          </a:prstGeom>
          <a:noFill/>
          <a:ln>
            <a:noFill/>
          </a:ln>
        </p:spPr>
        <p:txBody>
          <a:bodyPr spcFirstLastPara="1" wrap="square" lIns="92400" tIns="46200" rIns="92400" bIns="46200" anchor="t" anchorCtr="0">
            <a:noAutofit/>
          </a:bodyPr>
          <a:lstStyle/>
          <a:p>
            <a:pPr marL="0" lvl="0" indent="0" algn="l" rtl="0">
              <a:spcBef>
                <a:spcPts val="0"/>
              </a:spcBef>
              <a:spcAft>
                <a:spcPts val="0"/>
              </a:spcAft>
              <a:buClr>
                <a:schemeClr val="lt1"/>
              </a:buClr>
              <a:buSzPts val="1200"/>
              <a:buFont typeface="Arial"/>
              <a:buNone/>
            </a:pPr>
            <a:endParaRPr sz="1200" b="0" dirty="0">
              <a:solidFill>
                <a:schemeClr val="lt1"/>
              </a:solidFill>
              <a:latin typeface="Calibri"/>
              <a:ea typeface="Calibri"/>
              <a:cs typeface="Calibri"/>
              <a:sym typeface="Calibri"/>
            </a:endParaRPr>
          </a:p>
          <a:p>
            <a:pPr marL="0" lvl="0" indent="0" algn="l" rtl="0">
              <a:spcBef>
                <a:spcPts val="0"/>
              </a:spcBef>
              <a:spcAft>
                <a:spcPts val="0"/>
              </a:spcAft>
              <a:buClr>
                <a:schemeClr val="dk1"/>
              </a:buClr>
              <a:buSzPts val="1200"/>
              <a:buFont typeface="Arial"/>
              <a:buNone/>
            </a:pPr>
            <a:endParaRPr sz="1200" b="1" dirty="0">
              <a:solidFill>
                <a:schemeClr val="lt1"/>
              </a:solidFill>
              <a:latin typeface="Calibri"/>
              <a:ea typeface="Calibri"/>
              <a:cs typeface="Calibri"/>
              <a:sym typeface="Calibri"/>
            </a:endParaRPr>
          </a:p>
          <a:p>
            <a:pPr marL="0" lvl="0" indent="0" algn="l" rtl="0">
              <a:spcBef>
                <a:spcPts val="0"/>
              </a:spcBef>
              <a:spcAft>
                <a:spcPts val="0"/>
              </a:spcAft>
              <a:buClr>
                <a:schemeClr val="lt1"/>
              </a:buClr>
              <a:buSzPts val="1200"/>
              <a:buFont typeface="Arial"/>
              <a:buNone/>
            </a:pPr>
            <a:r>
              <a:rPr lang="en-US" sz="1200" b="1" dirty="0">
                <a:solidFill>
                  <a:schemeClr val="lt1"/>
                </a:solidFill>
                <a:latin typeface="Calibri"/>
                <a:ea typeface="Calibri"/>
                <a:cs typeface="Calibri"/>
                <a:sym typeface="Calibri"/>
              </a:rPr>
              <a:t>INTENSIVE CAREER DEVELOPMENT</a:t>
            </a:r>
            <a:endParaRPr sz="1200" b="1" dirty="0">
              <a:solidFill>
                <a:schemeClr val="lt1"/>
              </a:solidFill>
              <a:latin typeface="Calibri"/>
              <a:ea typeface="Calibri"/>
              <a:cs typeface="Calibri"/>
              <a:sym typeface="Calibri"/>
            </a:endParaRPr>
          </a:p>
          <a:p>
            <a:pPr marL="171450" lvl="0" indent="-171450" algn="l" rtl="0">
              <a:spcBef>
                <a:spcPts val="0"/>
              </a:spcBef>
              <a:spcAft>
                <a:spcPts val="0"/>
              </a:spcAft>
              <a:buClr>
                <a:schemeClr val="lt1"/>
              </a:buClr>
              <a:buSzPts val="1200"/>
              <a:buFont typeface="Arial"/>
              <a:buChar char="•"/>
            </a:pPr>
            <a:r>
              <a:rPr lang="en-US" sz="1200" dirty="0">
                <a:solidFill>
                  <a:schemeClr val="lt1"/>
                </a:solidFill>
                <a:latin typeface="Calibri"/>
                <a:ea typeface="Calibri"/>
                <a:cs typeface="Calibri"/>
                <a:sym typeface="Calibri"/>
              </a:rPr>
              <a:t>24 Saturday workshops over the course of two years.  </a:t>
            </a:r>
            <a:endParaRPr dirty="0"/>
          </a:p>
          <a:p>
            <a:pPr marL="171450" lvl="0" indent="-171450" algn="l" rtl="0">
              <a:spcBef>
                <a:spcPts val="0"/>
              </a:spcBef>
              <a:spcAft>
                <a:spcPts val="0"/>
              </a:spcAft>
              <a:buClr>
                <a:schemeClr val="lt1"/>
              </a:buClr>
              <a:buSzPts val="1200"/>
              <a:buFont typeface="Arial"/>
              <a:buChar char="•"/>
            </a:pPr>
            <a:r>
              <a:rPr lang="en-US" sz="1200" dirty="0">
                <a:solidFill>
                  <a:schemeClr val="lt1"/>
                </a:solidFill>
                <a:latin typeface="Calibri"/>
                <a:ea typeface="Calibri"/>
                <a:cs typeface="Calibri"/>
                <a:sym typeface="Calibri"/>
              </a:rPr>
              <a:t>ANY follows a best-in-class curriculum focused on professional skills, career exploration, college completion, and personal growth. </a:t>
            </a:r>
            <a:endParaRPr dirty="0"/>
          </a:p>
          <a:p>
            <a:pPr marL="0" lvl="0" indent="0" algn="l" rtl="0">
              <a:spcBef>
                <a:spcPts val="0"/>
              </a:spcBef>
              <a:spcAft>
                <a:spcPts val="0"/>
              </a:spcAft>
              <a:buClr>
                <a:schemeClr val="dk1"/>
              </a:buClr>
              <a:buSzPts val="1200"/>
              <a:buFont typeface="Arial"/>
              <a:buNone/>
            </a:pPr>
            <a:endParaRPr sz="1200" dirty="0">
              <a:solidFill>
                <a:schemeClr val="lt1"/>
              </a:solidFill>
              <a:latin typeface="Calibri"/>
              <a:ea typeface="Calibri"/>
              <a:cs typeface="Calibri"/>
              <a:sym typeface="Calibri"/>
            </a:endParaRPr>
          </a:p>
          <a:p>
            <a:pPr marL="0" lvl="0" indent="0" algn="l" rtl="0">
              <a:spcBef>
                <a:spcPts val="0"/>
              </a:spcBef>
              <a:spcAft>
                <a:spcPts val="0"/>
              </a:spcAft>
              <a:buNone/>
            </a:pPr>
            <a:endParaRPr dirty="0"/>
          </a:p>
          <a:p>
            <a:pPr marL="0" lvl="0" indent="0" algn="l" rtl="0">
              <a:spcBef>
                <a:spcPts val="0"/>
              </a:spcBef>
              <a:spcAft>
                <a:spcPts val="0"/>
              </a:spcAft>
              <a:buNone/>
            </a:pPr>
            <a:r>
              <a:rPr lang="en-US" b="1" dirty="0"/>
              <a:t>ONE-ON-ONE MENTORSHIP</a:t>
            </a:r>
            <a:endParaRPr dirty="0"/>
          </a:p>
          <a:p>
            <a:pPr marL="171450" lvl="0" indent="-171450" algn="l" rtl="0">
              <a:spcBef>
                <a:spcPts val="0"/>
              </a:spcBef>
              <a:spcAft>
                <a:spcPts val="0"/>
              </a:spcAft>
              <a:buClr>
                <a:schemeClr val="lt1"/>
              </a:buClr>
              <a:buSzPts val="1200"/>
              <a:buFont typeface="Arial"/>
              <a:buChar char="•"/>
            </a:pPr>
            <a:r>
              <a:rPr lang="en-US" sz="1200" dirty="0">
                <a:solidFill>
                  <a:schemeClr val="lt1"/>
                </a:solidFill>
                <a:latin typeface="Calibri"/>
                <a:ea typeface="Calibri"/>
                <a:cs typeface="Calibri"/>
                <a:sym typeface="Calibri"/>
              </a:rPr>
              <a:t>Each student (Fellow) is matched one-on-one with a mentor (Mentor Coach). </a:t>
            </a:r>
            <a:endParaRPr dirty="0"/>
          </a:p>
          <a:p>
            <a:pPr marL="171450" lvl="0" indent="-171450" algn="l" rtl="0">
              <a:spcBef>
                <a:spcPts val="0"/>
              </a:spcBef>
              <a:spcAft>
                <a:spcPts val="0"/>
              </a:spcAft>
              <a:buClr>
                <a:schemeClr val="lt1"/>
              </a:buClr>
              <a:buSzPts val="1200"/>
              <a:buFont typeface="Arial"/>
              <a:buChar char="•"/>
            </a:pPr>
            <a:r>
              <a:rPr lang="en-US" sz="1200" dirty="0">
                <a:solidFill>
                  <a:schemeClr val="lt1"/>
                </a:solidFill>
                <a:latin typeface="Calibri"/>
                <a:ea typeface="Calibri"/>
                <a:cs typeface="Calibri"/>
                <a:sym typeface="Calibri"/>
              </a:rPr>
              <a:t>These pairs complete 220 hours of mentoring over two years. </a:t>
            </a:r>
            <a:endParaRPr dirty="0"/>
          </a:p>
          <a:p>
            <a:pPr marL="171450" lvl="0" indent="-171450" algn="l" rtl="0">
              <a:spcBef>
                <a:spcPts val="0"/>
              </a:spcBef>
              <a:spcAft>
                <a:spcPts val="0"/>
              </a:spcAft>
              <a:buClr>
                <a:schemeClr val="lt1"/>
              </a:buClr>
              <a:buSzPts val="1200"/>
              <a:buFont typeface="Arial"/>
              <a:buChar char="•"/>
            </a:pPr>
            <a:r>
              <a:rPr lang="en-US" sz="1200" dirty="0">
                <a:solidFill>
                  <a:schemeClr val="lt1"/>
                </a:solidFill>
                <a:latin typeface="Calibri"/>
                <a:ea typeface="Calibri"/>
                <a:cs typeface="Calibri"/>
                <a:sym typeface="Calibri"/>
              </a:rPr>
              <a:t>Mentor Coaches provide industry insight and connections, as well as help Fellows set goals and stay on track academically and professionally. </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b="1" u="none" dirty="0"/>
              <a:t>ROBUST NETWORKS</a:t>
            </a:r>
            <a:endParaRPr dirty="0"/>
          </a:p>
          <a:p>
            <a:pPr marL="342900" lvl="0" indent="-342900" algn="l" rtl="0">
              <a:spcBef>
                <a:spcPts val="0"/>
              </a:spcBef>
              <a:spcAft>
                <a:spcPts val="0"/>
              </a:spcAft>
              <a:buClr>
                <a:schemeClr val="lt1"/>
              </a:buClr>
              <a:buSzPts val="1200"/>
              <a:buFont typeface="Arial"/>
              <a:buChar char="•"/>
            </a:pPr>
            <a:r>
              <a:rPr lang="en-US" sz="1200" dirty="0">
                <a:solidFill>
                  <a:schemeClr val="lt1"/>
                </a:solidFill>
                <a:latin typeface="Calibri"/>
                <a:ea typeface="Calibri"/>
                <a:cs typeface="Calibri"/>
                <a:sym typeface="Calibri"/>
              </a:rPr>
              <a:t>Fellows interact with thousands of diverse professionals through workshops, Career Days (on-site employer visits), and internship/job opportunities at companies.</a:t>
            </a:r>
            <a:endParaRPr dirty="0"/>
          </a:p>
          <a:p>
            <a:pPr marL="342900" lvl="0" indent="-342900" algn="l" rtl="0">
              <a:spcBef>
                <a:spcPts val="0"/>
              </a:spcBef>
              <a:spcAft>
                <a:spcPts val="0"/>
              </a:spcAft>
              <a:buClr>
                <a:schemeClr val="lt1"/>
              </a:buClr>
              <a:buSzPts val="1200"/>
              <a:buFont typeface="Arial"/>
              <a:buChar char="•"/>
            </a:pPr>
            <a:r>
              <a:rPr lang="en-US" sz="1200" dirty="0">
                <a:solidFill>
                  <a:schemeClr val="lt1"/>
                </a:solidFill>
                <a:latin typeface="Calibri"/>
                <a:ea typeface="Calibri"/>
                <a:cs typeface="Calibri"/>
                <a:sym typeface="Calibri"/>
              </a:rPr>
              <a:t>These opportunities allow Fellows to grow their professional, academic, and social networks. </a:t>
            </a:r>
            <a:endParaRPr dirty="0"/>
          </a:p>
          <a:p>
            <a:pPr marL="0" lvl="0" indent="0" algn="l" rtl="0">
              <a:spcBef>
                <a:spcPts val="0"/>
              </a:spcBef>
              <a:spcAft>
                <a:spcPts val="0"/>
              </a:spcAft>
              <a:buNone/>
            </a:pPr>
            <a:endParaRPr b="1" u="sng" dirty="0"/>
          </a:p>
          <a:p>
            <a:pPr marL="0" lvl="0" indent="0" algn="l" rtl="0">
              <a:spcBef>
                <a:spcPts val="0"/>
              </a:spcBef>
              <a:spcAft>
                <a:spcPts val="0"/>
              </a:spcAft>
              <a:buNone/>
            </a:pPr>
            <a:r>
              <a:rPr lang="en-US" b="1" u="none" dirty="0"/>
              <a:t>HOLISTIC SUPPORT</a:t>
            </a:r>
            <a:endParaRPr dirty="0"/>
          </a:p>
          <a:p>
            <a:pPr marL="171450" lvl="0" indent="-171450" algn="l" rtl="0">
              <a:spcBef>
                <a:spcPts val="0"/>
              </a:spcBef>
              <a:spcAft>
                <a:spcPts val="0"/>
              </a:spcAft>
              <a:buClr>
                <a:schemeClr val="lt1"/>
              </a:buClr>
              <a:buSzPts val="1200"/>
              <a:buFont typeface="Arial"/>
              <a:buChar char="•"/>
            </a:pPr>
            <a:r>
              <a:rPr lang="en-US" sz="1200" dirty="0">
                <a:solidFill>
                  <a:schemeClr val="lt1"/>
                </a:solidFill>
                <a:latin typeface="Calibri"/>
                <a:ea typeface="Calibri"/>
                <a:cs typeface="Calibri"/>
                <a:sym typeface="Calibri"/>
              </a:rPr>
              <a:t>ANY supports Fellows in over­coming personal and academic challenges, such as transfer support for Fellows enrolled in community college.  </a:t>
            </a:r>
            <a:endParaRPr dirty="0"/>
          </a:p>
        </p:txBody>
      </p:sp>
      <p:sp>
        <p:nvSpPr>
          <p:cNvPr id="962" name="Google Shape;962;g258e38668da_4_238:notes"/>
          <p:cNvSpPr txBox="1">
            <a:spLocks noGrp="1"/>
          </p:cNvSpPr>
          <p:nvPr>
            <p:ph type="sldNum" idx="12"/>
          </p:nvPr>
        </p:nvSpPr>
        <p:spPr>
          <a:xfrm>
            <a:off x="3919538" y="8823325"/>
            <a:ext cx="2938500" cy="460500"/>
          </a:xfrm>
          <a:prstGeom prst="rect">
            <a:avLst/>
          </a:prstGeom>
          <a:noFill/>
          <a:ln>
            <a:noFill/>
          </a:ln>
        </p:spPr>
        <p:txBody>
          <a:bodyPr spcFirstLastPara="1" wrap="square" lIns="92400" tIns="46200" rIns="92400" bIns="46200" anchor="b" anchorCtr="0">
            <a:noAutofit/>
          </a:bodyPr>
          <a:lstStyle/>
          <a:p>
            <a:pPr marL="0" lvl="0" indent="0" algn="r" rtl="0">
              <a:spcBef>
                <a:spcPts val="0"/>
              </a:spcBef>
              <a:spcAft>
                <a:spcPts val="0"/>
              </a:spcAft>
              <a:buNone/>
            </a:pPr>
            <a:r>
              <a:rPr lang="en-US"/>
              <a:t>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9"/>
        <p:cNvGrpSpPr/>
        <p:nvPr/>
      </p:nvGrpSpPr>
      <p:grpSpPr>
        <a:xfrm>
          <a:off x="0" y="0"/>
          <a:ext cx="0" cy="0"/>
          <a:chOff x="0" y="0"/>
          <a:chExt cx="0" cy="0"/>
        </a:xfrm>
      </p:grpSpPr>
      <p:sp>
        <p:nvSpPr>
          <p:cNvPr id="970" name="Google Shape;970;g258e38668da_4_248:notes"/>
          <p:cNvSpPr/>
          <p:nvPr/>
        </p:nvSpPr>
        <p:spPr>
          <a:xfrm>
            <a:off x="3919538" y="8823325"/>
            <a:ext cx="2938500" cy="460500"/>
          </a:xfrm>
          <a:prstGeom prst="rect">
            <a:avLst/>
          </a:prstGeom>
          <a:noFill/>
          <a:ln>
            <a:noFill/>
          </a:ln>
        </p:spPr>
        <p:txBody>
          <a:bodyPr spcFirstLastPara="1" wrap="square" lIns="92400" tIns="46200" rIns="92400" bIns="46200" anchor="b" anchorCtr="0">
            <a:noAutofit/>
          </a:bodyPr>
          <a:lstStyle/>
          <a:p>
            <a:pPr marL="0" marR="0" lvl="0" indent="0" algn="r" rtl="0">
              <a:spcBef>
                <a:spcPts val="0"/>
              </a:spcBef>
              <a:spcAft>
                <a:spcPts val="0"/>
              </a:spcAft>
              <a:buNone/>
            </a:pPr>
            <a:r>
              <a:rPr lang="en-US" sz="1200">
                <a:solidFill>
                  <a:schemeClr val="dk1"/>
                </a:solidFill>
                <a:latin typeface="Calibri"/>
                <a:ea typeface="Calibri"/>
                <a:cs typeface="Calibri"/>
                <a:sym typeface="Calibri"/>
              </a:rPr>
              <a:t>*</a:t>
            </a:r>
            <a:endParaRPr/>
          </a:p>
        </p:txBody>
      </p:sp>
      <p:sp>
        <p:nvSpPr>
          <p:cNvPr id="971" name="Google Shape;971;g258e38668da_4_248:notes"/>
          <p:cNvSpPr>
            <a:spLocks noGrp="1" noRot="1" noChangeAspect="1"/>
          </p:cNvSpPr>
          <p:nvPr>
            <p:ph type="sldImg" idx="2"/>
          </p:nvPr>
        </p:nvSpPr>
        <p:spPr>
          <a:xfrm>
            <a:off x="1077913" y="690563"/>
            <a:ext cx="4703762" cy="3527425"/>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972" name="Google Shape;972;g258e38668da_4_248:notes"/>
          <p:cNvSpPr txBox="1">
            <a:spLocks noGrp="1"/>
          </p:cNvSpPr>
          <p:nvPr>
            <p:ph type="body" idx="1"/>
          </p:nvPr>
        </p:nvSpPr>
        <p:spPr>
          <a:xfrm>
            <a:off x="904875" y="4451350"/>
            <a:ext cx="5048400" cy="4141800"/>
          </a:xfrm>
          <a:prstGeom prst="rect">
            <a:avLst/>
          </a:prstGeom>
          <a:noFill/>
          <a:ln>
            <a:noFill/>
          </a:ln>
        </p:spPr>
        <p:txBody>
          <a:bodyPr spcFirstLastPara="1" wrap="square" lIns="92400" tIns="46200" rIns="92400" bIns="46200" anchor="t" anchorCtr="0">
            <a:noAutofit/>
          </a:bodyPr>
          <a:lstStyle/>
          <a:p>
            <a:pPr marL="0" marR="0" lvl="0" indent="0" algn="l" defTabSz="914400" rtl="0" eaLnBrk="1" fontAlgn="auto" latinLnBrk="0" hangingPunct="1">
              <a:lnSpc>
                <a:spcPct val="100000"/>
              </a:lnSpc>
              <a:spcBef>
                <a:spcPts val="0"/>
              </a:spcBef>
              <a:spcAft>
                <a:spcPts val="0"/>
              </a:spcAft>
              <a:buClr>
                <a:schemeClr val="lt1"/>
              </a:buClr>
              <a:buSzPts val="1200"/>
              <a:buFont typeface="Arial"/>
              <a:buNone/>
              <a:tabLst/>
              <a:defRPr/>
            </a:pPr>
            <a:r>
              <a:rPr lang="en-US" sz="1100" b="0" i="0" kern="1200" dirty="0">
                <a:solidFill>
                  <a:schemeClr val="tx1"/>
                </a:solidFill>
                <a:effectLst/>
                <a:latin typeface="+mn-lt"/>
                <a:ea typeface="+mn-ea"/>
                <a:cs typeface="+mn-cs"/>
              </a:rPr>
              <a:t>Gen Z generally believe their colleges and universities are preparing them for the workplace by teaching them hard skills as well as ways to effectively problem solve and communicate. However, survey respondents perceive a lack of support from their colleges when it comes to the soft skills required to progress as a professional, such as handling critical feedback from their manager, dealing with imposter syndrome, and managing salary conversations.</a:t>
            </a:r>
          </a:p>
          <a:p>
            <a:pPr marL="0" lvl="0" indent="0" algn="l" rtl="0">
              <a:spcBef>
                <a:spcPts val="0"/>
              </a:spcBef>
              <a:spcAft>
                <a:spcPts val="0"/>
              </a:spcAft>
              <a:buClr>
                <a:schemeClr val="lt1"/>
              </a:buClr>
              <a:buSzPts val="1200"/>
              <a:buFont typeface="Arial"/>
              <a:buNone/>
            </a:pPr>
            <a:endParaRPr dirty="0"/>
          </a:p>
        </p:txBody>
      </p:sp>
      <p:sp>
        <p:nvSpPr>
          <p:cNvPr id="973" name="Google Shape;973;g258e38668da_4_248:notes"/>
          <p:cNvSpPr txBox="1">
            <a:spLocks noGrp="1"/>
          </p:cNvSpPr>
          <p:nvPr>
            <p:ph type="sldNum" idx="12"/>
          </p:nvPr>
        </p:nvSpPr>
        <p:spPr>
          <a:xfrm>
            <a:off x="3919538" y="8823325"/>
            <a:ext cx="2938500" cy="460500"/>
          </a:xfrm>
          <a:prstGeom prst="rect">
            <a:avLst/>
          </a:prstGeom>
          <a:noFill/>
          <a:ln>
            <a:noFill/>
          </a:ln>
        </p:spPr>
        <p:txBody>
          <a:bodyPr spcFirstLastPara="1" wrap="square" lIns="92400" tIns="46200" rIns="92400" bIns="46200" anchor="b" anchorCtr="0">
            <a:noAutofit/>
          </a:bodyPr>
          <a:lstStyle/>
          <a:p>
            <a:pPr marL="0" lvl="0" indent="0" algn="r" rtl="0">
              <a:spcBef>
                <a:spcPts val="0"/>
              </a:spcBef>
              <a:spcAft>
                <a:spcPts val="0"/>
              </a:spcAft>
              <a:buNone/>
            </a:pPr>
            <a:r>
              <a:rPr lang="en-US"/>
              <a:t>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0"/>
        <p:cNvGrpSpPr/>
        <p:nvPr/>
      </p:nvGrpSpPr>
      <p:grpSpPr>
        <a:xfrm>
          <a:off x="0" y="0"/>
          <a:ext cx="0" cy="0"/>
          <a:chOff x="0" y="0"/>
          <a:chExt cx="0" cy="0"/>
        </a:xfrm>
      </p:grpSpPr>
      <p:sp>
        <p:nvSpPr>
          <p:cNvPr id="981" name="Google Shape;981;g258e38668da_4_258:notes"/>
          <p:cNvSpPr/>
          <p:nvPr/>
        </p:nvSpPr>
        <p:spPr>
          <a:xfrm>
            <a:off x="3919538" y="8823325"/>
            <a:ext cx="2938500" cy="460500"/>
          </a:xfrm>
          <a:prstGeom prst="rect">
            <a:avLst/>
          </a:prstGeom>
          <a:noFill/>
          <a:ln>
            <a:noFill/>
          </a:ln>
        </p:spPr>
        <p:txBody>
          <a:bodyPr spcFirstLastPara="1" wrap="square" lIns="92400" tIns="46200" rIns="92400" bIns="46200" anchor="b" anchorCtr="0">
            <a:noAutofit/>
          </a:bodyPr>
          <a:lstStyle/>
          <a:p>
            <a:pPr marL="0" marR="0" lvl="0" indent="0" algn="r" rtl="0">
              <a:spcBef>
                <a:spcPts val="0"/>
              </a:spcBef>
              <a:spcAft>
                <a:spcPts val="0"/>
              </a:spcAft>
              <a:buNone/>
            </a:pPr>
            <a:r>
              <a:rPr lang="en-US" sz="1200">
                <a:solidFill>
                  <a:schemeClr val="dk1"/>
                </a:solidFill>
                <a:latin typeface="Calibri"/>
                <a:ea typeface="Calibri"/>
                <a:cs typeface="Calibri"/>
                <a:sym typeface="Calibri"/>
              </a:rPr>
              <a:t>*</a:t>
            </a:r>
            <a:endParaRPr/>
          </a:p>
        </p:txBody>
      </p:sp>
      <p:sp>
        <p:nvSpPr>
          <p:cNvPr id="982" name="Google Shape;982;g258e38668da_4_258:notes"/>
          <p:cNvSpPr>
            <a:spLocks noGrp="1" noRot="1" noChangeAspect="1"/>
          </p:cNvSpPr>
          <p:nvPr>
            <p:ph type="sldImg" idx="2"/>
          </p:nvPr>
        </p:nvSpPr>
        <p:spPr>
          <a:xfrm>
            <a:off x="1077913" y="690563"/>
            <a:ext cx="4703762" cy="3527425"/>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983" name="Google Shape;983;g258e38668da_4_258:notes"/>
          <p:cNvSpPr txBox="1">
            <a:spLocks noGrp="1"/>
          </p:cNvSpPr>
          <p:nvPr>
            <p:ph type="body" idx="1"/>
          </p:nvPr>
        </p:nvSpPr>
        <p:spPr>
          <a:xfrm>
            <a:off x="904875" y="4451350"/>
            <a:ext cx="5048400" cy="4141800"/>
          </a:xfrm>
          <a:prstGeom prst="rect">
            <a:avLst/>
          </a:prstGeom>
          <a:noFill/>
          <a:ln>
            <a:noFill/>
          </a:ln>
        </p:spPr>
        <p:txBody>
          <a:bodyPr spcFirstLastPara="1" wrap="square" lIns="92400" tIns="46200" rIns="92400" bIns="462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i="0" kern="1200" dirty="0">
                <a:solidFill>
                  <a:schemeClr val="tx1"/>
                </a:solidFill>
                <a:effectLst/>
                <a:latin typeface="+mn-lt"/>
                <a:ea typeface="+mn-ea"/>
                <a:cs typeface="+mn-cs"/>
              </a:rPr>
              <a:t>Nearly two in three respondents (63%) are worried about managing stress at work. Other concerns about adapting to the workplace after graduation include negotiating a salary (60%), advocating for themselves (54%), pursuing a promotion (53%), and imposter syndrome (49%).</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i="0" kern="1200" dirty="0">
                <a:solidFill>
                  <a:schemeClr val="tx1"/>
                </a:solidFill>
                <a:effectLst/>
                <a:latin typeface="+mn-lt"/>
                <a:ea typeface="+mn-ea"/>
                <a:cs typeface="+mn-cs"/>
              </a:rPr>
              <a:t>These data show gaps in current career preparation for most students. While many colleges provide academic and job placement support, few offer career development resources aimed at the transition to the workplace. Even fewer offer continued support after graduation to help recent graduates thrive once their career is launched.</a:t>
            </a:r>
            <a:endParaRPr lang="en-US" dirty="0"/>
          </a:p>
          <a:p>
            <a:pPr marL="0" lvl="0" indent="0" algn="l" rtl="0">
              <a:spcBef>
                <a:spcPts val="0"/>
              </a:spcBef>
              <a:spcAft>
                <a:spcPts val="0"/>
              </a:spcAft>
              <a:buClr>
                <a:schemeClr val="lt1"/>
              </a:buClr>
              <a:buSzPts val="1200"/>
              <a:buFont typeface="Arial"/>
              <a:buNone/>
            </a:pPr>
            <a:endParaRPr dirty="0"/>
          </a:p>
        </p:txBody>
      </p:sp>
      <p:sp>
        <p:nvSpPr>
          <p:cNvPr id="984" name="Google Shape;984;g258e38668da_4_258:notes"/>
          <p:cNvSpPr txBox="1">
            <a:spLocks noGrp="1"/>
          </p:cNvSpPr>
          <p:nvPr>
            <p:ph type="sldNum" idx="12"/>
          </p:nvPr>
        </p:nvSpPr>
        <p:spPr>
          <a:xfrm>
            <a:off x="3919538" y="8823325"/>
            <a:ext cx="2938500" cy="460500"/>
          </a:xfrm>
          <a:prstGeom prst="rect">
            <a:avLst/>
          </a:prstGeom>
          <a:noFill/>
          <a:ln>
            <a:noFill/>
          </a:ln>
        </p:spPr>
        <p:txBody>
          <a:bodyPr spcFirstLastPara="1" wrap="square" lIns="92400" tIns="46200" rIns="92400" bIns="46200" anchor="b" anchorCtr="0">
            <a:noAutofit/>
          </a:bodyPr>
          <a:lstStyle/>
          <a:p>
            <a:pPr marL="0" lvl="0" indent="0" algn="r" rtl="0">
              <a:spcBef>
                <a:spcPts val="0"/>
              </a:spcBef>
              <a:spcAft>
                <a:spcPts val="0"/>
              </a:spcAft>
              <a:buNone/>
            </a:pPr>
            <a:r>
              <a:rPr lang="en-US"/>
              <a:t>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1"/>
        <p:cNvGrpSpPr/>
        <p:nvPr/>
      </p:nvGrpSpPr>
      <p:grpSpPr>
        <a:xfrm>
          <a:off x="0" y="0"/>
          <a:ext cx="0" cy="0"/>
          <a:chOff x="0" y="0"/>
          <a:chExt cx="0" cy="0"/>
        </a:xfrm>
      </p:grpSpPr>
      <p:sp>
        <p:nvSpPr>
          <p:cNvPr id="992" name="Google Shape;992;g258e38668da_4_268:notes"/>
          <p:cNvSpPr/>
          <p:nvPr/>
        </p:nvSpPr>
        <p:spPr>
          <a:xfrm>
            <a:off x="3919538" y="8823325"/>
            <a:ext cx="2938500" cy="460500"/>
          </a:xfrm>
          <a:prstGeom prst="rect">
            <a:avLst/>
          </a:prstGeom>
          <a:noFill/>
          <a:ln>
            <a:noFill/>
          </a:ln>
        </p:spPr>
        <p:txBody>
          <a:bodyPr spcFirstLastPara="1" wrap="square" lIns="92400" tIns="46200" rIns="92400" bIns="46200" anchor="b" anchorCtr="0">
            <a:noAutofit/>
          </a:bodyPr>
          <a:lstStyle/>
          <a:p>
            <a:pPr marL="0" marR="0" lvl="0" indent="0" algn="r" rtl="0">
              <a:spcBef>
                <a:spcPts val="0"/>
              </a:spcBef>
              <a:spcAft>
                <a:spcPts val="0"/>
              </a:spcAft>
              <a:buNone/>
            </a:pPr>
            <a:r>
              <a:rPr lang="en-US" sz="1200">
                <a:solidFill>
                  <a:schemeClr val="dk1"/>
                </a:solidFill>
                <a:latin typeface="Calibri"/>
                <a:ea typeface="Calibri"/>
                <a:cs typeface="Calibri"/>
                <a:sym typeface="Calibri"/>
              </a:rPr>
              <a:t>*</a:t>
            </a:r>
            <a:endParaRPr/>
          </a:p>
        </p:txBody>
      </p:sp>
      <p:sp>
        <p:nvSpPr>
          <p:cNvPr id="993" name="Google Shape;993;g258e38668da_4_268:notes"/>
          <p:cNvSpPr>
            <a:spLocks noGrp="1" noRot="1" noChangeAspect="1"/>
          </p:cNvSpPr>
          <p:nvPr>
            <p:ph type="sldImg" idx="2"/>
          </p:nvPr>
        </p:nvSpPr>
        <p:spPr>
          <a:xfrm>
            <a:off x="1077913" y="690563"/>
            <a:ext cx="4703762" cy="3527425"/>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994" name="Google Shape;994;g258e38668da_4_268:notes"/>
          <p:cNvSpPr txBox="1">
            <a:spLocks noGrp="1"/>
          </p:cNvSpPr>
          <p:nvPr>
            <p:ph type="body" idx="1"/>
          </p:nvPr>
        </p:nvSpPr>
        <p:spPr>
          <a:xfrm>
            <a:off x="904875" y="4451350"/>
            <a:ext cx="5048400" cy="4141800"/>
          </a:xfrm>
          <a:prstGeom prst="rect">
            <a:avLst/>
          </a:prstGeom>
          <a:noFill/>
          <a:ln>
            <a:noFill/>
          </a:ln>
        </p:spPr>
        <p:txBody>
          <a:bodyPr spcFirstLastPara="1" wrap="square" lIns="92400" tIns="46200" rIns="92400" bIns="46200" anchor="t" anchorCtr="0">
            <a:noAutofit/>
          </a:bodyPr>
          <a:lstStyle/>
          <a:p>
            <a:pPr marL="0" lvl="0" indent="0" algn="l" rtl="0">
              <a:spcBef>
                <a:spcPts val="0"/>
              </a:spcBef>
              <a:spcAft>
                <a:spcPts val="0"/>
              </a:spcAft>
              <a:buClr>
                <a:schemeClr val="lt1"/>
              </a:buClr>
              <a:buSzPts val="1200"/>
              <a:buFont typeface="Arial"/>
              <a:buNone/>
            </a:pPr>
            <a:r>
              <a:rPr lang="en-US" sz="1200" b="0">
                <a:solidFill>
                  <a:schemeClr val="lt1"/>
                </a:solidFill>
                <a:latin typeface="Calibri"/>
                <a:ea typeface="Calibri"/>
                <a:cs typeface="Calibri"/>
                <a:sym typeface="Calibri"/>
              </a:rPr>
              <a:t>Fellows receive:</a:t>
            </a:r>
            <a:endParaRPr sz="1200" b="0">
              <a:solidFill>
                <a:schemeClr val="lt1"/>
              </a:solidFill>
              <a:latin typeface="Calibri"/>
              <a:ea typeface="Calibri"/>
              <a:cs typeface="Calibri"/>
              <a:sym typeface="Calibri"/>
            </a:endParaRPr>
          </a:p>
          <a:p>
            <a:pPr marL="0" lvl="0" indent="0" algn="l" rtl="0">
              <a:spcBef>
                <a:spcPts val="0"/>
              </a:spcBef>
              <a:spcAft>
                <a:spcPts val="0"/>
              </a:spcAft>
              <a:buClr>
                <a:schemeClr val="dk1"/>
              </a:buClr>
              <a:buSzPts val="1200"/>
              <a:buFont typeface="Arial"/>
              <a:buNone/>
            </a:pPr>
            <a:endParaRPr sz="1200" b="1">
              <a:solidFill>
                <a:schemeClr val="lt1"/>
              </a:solidFill>
              <a:latin typeface="Calibri"/>
              <a:ea typeface="Calibri"/>
              <a:cs typeface="Calibri"/>
              <a:sym typeface="Calibri"/>
            </a:endParaRPr>
          </a:p>
          <a:p>
            <a:pPr marL="0" lvl="0" indent="0" algn="l" rtl="0">
              <a:spcBef>
                <a:spcPts val="0"/>
              </a:spcBef>
              <a:spcAft>
                <a:spcPts val="0"/>
              </a:spcAft>
              <a:buClr>
                <a:schemeClr val="lt1"/>
              </a:buClr>
              <a:buSzPts val="1200"/>
              <a:buFont typeface="Arial"/>
              <a:buNone/>
            </a:pPr>
            <a:r>
              <a:rPr lang="en-US" sz="1200" b="1">
                <a:solidFill>
                  <a:schemeClr val="lt1"/>
                </a:solidFill>
                <a:latin typeface="Calibri"/>
                <a:ea typeface="Calibri"/>
                <a:cs typeface="Calibri"/>
                <a:sym typeface="Calibri"/>
              </a:rPr>
              <a:t>INTENSIVE CAREER DEVELOPMENT</a:t>
            </a:r>
            <a:endParaRPr sz="1200" b="1">
              <a:solidFill>
                <a:schemeClr val="lt1"/>
              </a:solidFill>
              <a:latin typeface="Calibri"/>
              <a:ea typeface="Calibri"/>
              <a:cs typeface="Calibri"/>
              <a:sym typeface="Calibri"/>
            </a:endParaRPr>
          </a:p>
          <a:p>
            <a:pPr marL="171450" lvl="0" indent="-171450" algn="l" rtl="0">
              <a:spcBef>
                <a:spcPts val="0"/>
              </a:spcBef>
              <a:spcAft>
                <a:spcPts val="0"/>
              </a:spcAft>
              <a:buClr>
                <a:schemeClr val="lt1"/>
              </a:buClr>
              <a:buSzPts val="1200"/>
              <a:buFont typeface="Arial"/>
              <a:buChar char="•"/>
            </a:pPr>
            <a:r>
              <a:rPr lang="en-US" sz="1200">
                <a:solidFill>
                  <a:schemeClr val="lt1"/>
                </a:solidFill>
                <a:latin typeface="Calibri"/>
                <a:ea typeface="Calibri"/>
                <a:cs typeface="Calibri"/>
                <a:sym typeface="Calibri"/>
              </a:rPr>
              <a:t>24 Saturday workshops over the course of two years.  </a:t>
            </a:r>
            <a:endParaRPr/>
          </a:p>
          <a:p>
            <a:pPr marL="171450" lvl="0" indent="-171450" algn="l" rtl="0">
              <a:spcBef>
                <a:spcPts val="0"/>
              </a:spcBef>
              <a:spcAft>
                <a:spcPts val="0"/>
              </a:spcAft>
              <a:buClr>
                <a:schemeClr val="lt1"/>
              </a:buClr>
              <a:buSzPts val="1200"/>
              <a:buFont typeface="Arial"/>
              <a:buChar char="•"/>
            </a:pPr>
            <a:r>
              <a:rPr lang="en-US" sz="1200">
                <a:solidFill>
                  <a:schemeClr val="lt1"/>
                </a:solidFill>
                <a:latin typeface="Calibri"/>
                <a:ea typeface="Calibri"/>
                <a:cs typeface="Calibri"/>
                <a:sym typeface="Calibri"/>
              </a:rPr>
              <a:t>ANY follows a best-in-class curriculum focused on professional skills, career exploration, college completion, and personal growth. </a:t>
            </a:r>
            <a:endParaRPr/>
          </a:p>
          <a:p>
            <a:pPr marL="0" lvl="0" indent="0" algn="l" rtl="0">
              <a:spcBef>
                <a:spcPts val="0"/>
              </a:spcBef>
              <a:spcAft>
                <a:spcPts val="0"/>
              </a:spcAft>
              <a:buClr>
                <a:schemeClr val="dk1"/>
              </a:buClr>
              <a:buSzPts val="1200"/>
              <a:buFont typeface="Arial"/>
              <a:buNone/>
            </a:pPr>
            <a:endParaRPr sz="1200">
              <a:solidFill>
                <a:schemeClr val="lt1"/>
              </a:solidFill>
              <a:latin typeface="Calibri"/>
              <a:ea typeface="Calibri"/>
              <a:cs typeface="Calibri"/>
              <a:sym typeface="Calibri"/>
            </a:endParaRPr>
          </a:p>
          <a:p>
            <a:pPr marL="0" lvl="0" indent="0" algn="l" rtl="0">
              <a:spcBef>
                <a:spcPts val="0"/>
              </a:spcBef>
              <a:spcAft>
                <a:spcPts val="0"/>
              </a:spcAft>
              <a:buNone/>
            </a:pPr>
            <a:endParaRPr/>
          </a:p>
          <a:p>
            <a:pPr marL="0" lvl="0" indent="0" algn="l" rtl="0">
              <a:spcBef>
                <a:spcPts val="0"/>
              </a:spcBef>
              <a:spcAft>
                <a:spcPts val="0"/>
              </a:spcAft>
              <a:buNone/>
            </a:pPr>
            <a:r>
              <a:rPr lang="en-US" b="1"/>
              <a:t>ONE-ON-ONE MENTORSHIP</a:t>
            </a:r>
            <a:endParaRPr/>
          </a:p>
          <a:p>
            <a:pPr marL="171450" lvl="0" indent="-171450" algn="l" rtl="0">
              <a:spcBef>
                <a:spcPts val="0"/>
              </a:spcBef>
              <a:spcAft>
                <a:spcPts val="0"/>
              </a:spcAft>
              <a:buClr>
                <a:schemeClr val="lt1"/>
              </a:buClr>
              <a:buSzPts val="1200"/>
              <a:buFont typeface="Arial"/>
              <a:buChar char="•"/>
            </a:pPr>
            <a:r>
              <a:rPr lang="en-US" sz="1200">
                <a:solidFill>
                  <a:schemeClr val="lt1"/>
                </a:solidFill>
                <a:latin typeface="Calibri"/>
                <a:ea typeface="Calibri"/>
                <a:cs typeface="Calibri"/>
                <a:sym typeface="Calibri"/>
              </a:rPr>
              <a:t>Each student (Fellow) is matched one-on-one with a mentor (Mentor Coach). </a:t>
            </a:r>
            <a:endParaRPr/>
          </a:p>
          <a:p>
            <a:pPr marL="171450" lvl="0" indent="-171450" algn="l" rtl="0">
              <a:spcBef>
                <a:spcPts val="0"/>
              </a:spcBef>
              <a:spcAft>
                <a:spcPts val="0"/>
              </a:spcAft>
              <a:buClr>
                <a:schemeClr val="lt1"/>
              </a:buClr>
              <a:buSzPts val="1200"/>
              <a:buFont typeface="Arial"/>
              <a:buChar char="•"/>
            </a:pPr>
            <a:r>
              <a:rPr lang="en-US" sz="1200">
                <a:solidFill>
                  <a:schemeClr val="lt1"/>
                </a:solidFill>
                <a:latin typeface="Calibri"/>
                <a:ea typeface="Calibri"/>
                <a:cs typeface="Calibri"/>
                <a:sym typeface="Calibri"/>
              </a:rPr>
              <a:t>These pairs complete 220 hours of mentoring over two years. </a:t>
            </a:r>
            <a:endParaRPr/>
          </a:p>
          <a:p>
            <a:pPr marL="171450" lvl="0" indent="-171450" algn="l" rtl="0">
              <a:spcBef>
                <a:spcPts val="0"/>
              </a:spcBef>
              <a:spcAft>
                <a:spcPts val="0"/>
              </a:spcAft>
              <a:buClr>
                <a:schemeClr val="lt1"/>
              </a:buClr>
              <a:buSzPts val="1200"/>
              <a:buFont typeface="Arial"/>
              <a:buChar char="•"/>
            </a:pPr>
            <a:r>
              <a:rPr lang="en-US" sz="1200">
                <a:solidFill>
                  <a:schemeClr val="lt1"/>
                </a:solidFill>
                <a:latin typeface="Calibri"/>
                <a:ea typeface="Calibri"/>
                <a:cs typeface="Calibri"/>
                <a:sym typeface="Calibri"/>
              </a:rPr>
              <a:t>Mentor Coaches provide industry insight and connections, as well as help Fellows set goals and stay on track academically and professionally. </a:t>
            </a:r>
            <a:endParaRPr/>
          </a:p>
          <a:p>
            <a:pPr marL="0" lvl="0" indent="0" algn="l" rtl="0">
              <a:spcBef>
                <a:spcPts val="0"/>
              </a:spcBef>
              <a:spcAft>
                <a:spcPts val="0"/>
              </a:spcAft>
              <a:buNone/>
            </a:pPr>
            <a:endParaRPr/>
          </a:p>
          <a:p>
            <a:pPr marL="0" lvl="0" indent="0" algn="l" rtl="0">
              <a:spcBef>
                <a:spcPts val="0"/>
              </a:spcBef>
              <a:spcAft>
                <a:spcPts val="0"/>
              </a:spcAft>
              <a:buNone/>
            </a:pPr>
            <a:r>
              <a:rPr lang="en-US" b="1" u="none"/>
              <a:t>ROBUST NETWORKS</a:t>
            </a:r>
            <a:endParaRPr/>
          </a:p>
          <a:p>
            <a:pPr marL="342900" lvl="0" indent="-342900" algn="l" rtl="0">
              <a:spcBef>
                <a:spcPts val="0"/>
              </a:spcBef>
              <a:spcAft>
                <a:spcPts val="0"/>
              </a:spcAft>
              <a:buClr>
                <a:schemeClr val="lt1"/>
              </a:buClr>
              <a:buSzPts val="1200"/>
              <a:buFont typeface="Arial"/>
              <a:buChar char="•"/>
            </a:pPr>
            <a:r>
              <a:rPr lang="en-US" sz="1200">
                <a:solidFill>
                  <a:schemeClr val="lt1"/>
                </a:solidFill>
                <a:latin typeface="Calibri"/>
                <a:ea typeface="Calibri"/>
                <a:cs typeface="Calibri"/>
                <a:sym typeface="Calibri"/>
              </a:rPr>
              <a:t>Fellows interact with thousands of diverse professionals through workshops, Career Days (on-site employer visits), and internship/job opportunities at companies.</a:t>
            </a:r>
            <a:endParaRPr/>
          </a:p>
          <a:p>
            <a:pPr marL="342900" lvl="0" indent="-342900" algn="l" rtl="0">
              <a:spcBef>
                <a:spcPts val="0"/>
              </a:spcBef>
              <a:spcAft>
                <a:spcPts val="0"/>
              </a:spcAft>
              <a:buClr>
                <a:schemeClr val="lt1"/>
              </a:buClr>
              <a:buSzPts val="1200"/>
              <a:buFont typeface="Arial"/>
              <a:buChar char="•"/>
            </a:pPr>
            <a:r>
              <a:rPr lang="en-US" sz="1200">
                <a:solidFill>
                  <a:schemeClr val="lt1"/>
                </a:solidFill>
                <a:latin typeface="Calibri"/>
                <a:ea typeface="Calibri"/>
                <a:cs typeface="Calibri"/>
                <a:sym typeface="Calibri"/>
              </a:rPr>
              <a:t>These opportunities allow Fellows to grow their professional, academic, and social networks. </a:t>
            </a:r>
            <a:endParaRPr/>
          </a:p>
          <a:p>
            <a:pPr marL="0" lvl="0" indent="0" algn="l" rtl="0">
              <a:spcBef>
                <a:spcPts val="0"/>
              </a:spcBef>
              <a:spcAft>
                <a:spcPts val="0"/>
              </a:spcAft>
              <a:buNone/>
            </a:pPr>
            <a:endParaRPr b="1" u="sng"/>
          </a:p>
          <a:p>
            <a:pPr marL="0" lvl="0" indent="0" algn="l" rtl="0">
              <a:spcBef>
                <a:spcPts val="0"/>
              </a:spcBef>
              <a:spcAft>
                <a:spcPts val="0"/>
              </a:spcAft>
              <a:buNone/>
            </a:pPr>
            <a:r>
              <a:rPr lang="en-US" b="1" u="none"/>
              <a:t>HOLISTIC SUPPORT</a:t>
            </a:r>
            <a:endParaRPr/>
          </a:p>
          <a:p>
            <a:pPr marL="171450" lvl="0" indent="-171450" algn="l" rtl="0">
              <a:spcBef>
                <a:spcPts val="0"/>
              </a:spcBef>
              <a:spcAft>
                <a:spcPts val="0"/>
              </a:spcAft>
              <a:buClr>
                <a:schemeClr val="lt1"/>
              </a:buClr>
              <a:buSzPts val="1200"/>
              <a:buFont typeface="Arial"/>
              <a:buChar char="•"/>
            </a:pPr>
            <a:r>
              <a:rPr lang="en-US" sz="1200">
                <a:solidFill>
                  <a:schemeClr val="lt1"/>
                </a:solidFill>
                <a:latin typeface="Calibri"/>
                <a:ea typeface="Calibri"/>
                <a:cs typeface="Calibri"/>
                <a:sym typeface="Calibri"/>
              </a:rPr>
              <a:t>ANY supports Fellows in over­coming personal and academic challenges, such as transfer support for Fellows enrolled in community college.  </a:t>
            </a:r>
            <a:endParaRPr/>
          </a:p>
        </p:txBody>
      </p:sp>
      <p:sp>
        <p:nvSpPr>
          <p:cNvPr id="995" name="Google Shape;995;g258e38668da_4_268:notes"/>
          <p:cNvSpPr txBox="1">
            <a:spLocks noGrp="1"/>
          </p:cNvSpPr>
          <p:nvPr>
            <p:ph type="sldNum" idx="12"/>
          </p:nvPr>
        </p:nvSpPr>
        <p:spPr>
          <a:xfrm>
            <a:off x="3919538" y="8823325"/>
            <a:ext cx="2938500" cy="460500"/>
          </a:xfrm>
          <a:prstGeom prst="rect">
            <a:avLst/>
          </a:prstGeom>
          <a:noFill/>
          <a:ln>
            <a:noFill/>
          </a:ln>
        </p:spPr>
        <p:txBody>
          <a:bodyPr spcFirstLastPara="1" wrap="square" lIns="92400" tIns="46200" rIns="92400" bIns="46200" anchor="b" anchorCtr="0">
            <a:noAutofit/>
          </a:bodyPr>
          <a:lstStyle/>
          <a:p>
            <a:pPr marL="0" lvl="0" indent="0" algn="r" rtl="0">
              <a:spcBef>
                <a:spcPts val="0"/>
              </a:spcBef>
              <a:spcAft>
                <a:spcPts val="0"/>
              </a:spcAft>
              <a:buNone/>
            </a:pPr>
            <a:r>
              <a:rPr lang="en-US"/>
              <a:t>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9"/>
        <p:cNvGrpSpPr/>
        <p:nvPr/>
      </p:nvGrpSpPr>
      <p:grpSpPr>
        <a:xfrm>
          <a:off x="0" y="0"/>
          <a:ext cx="0" cy="0"/>
          <a:chOff x="0" y="0"/>
          <a:chExt cx="0" cy="0"/>
        </a:xfrm>
      </p:grpSpPr>
      <p:sp>
        <p:nvSpPr>
          <p:cNvPr id="1010" name="Google Shape;1010;g258e38668da_6_65: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1" name="Google Shape;1011;g258e38668da_6_65:notes"/>
          <p:cNvSpPr txBox="1">
            <a:spLocks noGrp="1"/>
          </p:cNvSpPr>
          <p:nvPr>
            <p:ph type="body" idx="1"/>
          </p:nvPr>
        </p:nvSpPr>
        <p:spPr>
          <a:xfrm>
            <a:off x="701040" y="4415790"/>
            <a:ext cx="5608200" cy="4183500"/>
          </a:xfrm>
          <a:prstGeom prst="rect">
            <a:avLst/>
          </a:prstGeom>
        </p:spPr>
        <p:txBody>
          <a:bodyPr spcFirstLastPara="1" wrap="square" lIns="91425" tIns="91425" rIns="91425" bIns="91425" anchor="t" anchorCtr="0">
            <a:noAutofit/>
          </a:bodyPr>
          <a:lstStyle/>
          <a:p>
            <a:pPr marL="457200" lvl="0" indent="-292100" algn="l" rtl="0">
              <a:spcBef>
                <a:spcPts val="0"/>
              </a:spcBef>
              <a:spcAft>
                <a:spcPts val="0"/>
              </a:spcAft>
              <a:buSzPts val="1000"/>
              <a:buFont typeface="Roboto"/>
              <a:buChar char="●"/>
            </a:pPr>
            <a:r>
              <a:rPr lang="en-US" sz="1000">
                <a:solidFill>
                  <a:schemeClr val="dk1"/>
                </a:solidFill>
                <a:latin typeface="Roboto"/>
                <a:ea typeface="Roboto"/>
                <a:cs typeface="Roboto"/>
                <a:sym typeface="Roboto"/>
              </a:rPr>
              <a:t>Colleges and universities also have a critical role to play, and they can start by infusing high-quality career preparation into academic coursework. This would make career development activities—such as guidance on how to apply their major to the work of work or help creating quality materials for a job search—accessible to all students, including those who work or have family commitments that limit what they can take on outside of class.</a:t>
            </a:r>
            <a:endParaRPr sz="1000">
              <a:solidFill>
                <a:schemeClr val="dk1"/>
              </a:solidFill>
              <a:latin typeface="Roboto"/>
              <a:ea typeface="Roboto"/>
              <a:cs typeface="Roboto"/>
              <a:sym typeface="Roboto"/>
            </a:endParaRPr>
          </a:p>
          <a:p>
            <a:pPr marL="457200" lvl="0" indent="-292100" algn="l" rtl="0">
              <a:spcBef>
                <a:spcPts val="0"/>
              </a:spcBef>
              <a:spcAft>
                <a:spcPts val="0"/>
              </a:spcAft>
              <a:buClr>
                <a:schemeClr val="dk1"/>
              </a:buClr>
              <a:buSzPts val="1000"/>
              <a:buFont typeface="Roboto"/>
              <a:buChar char="●"/>
            </a:pPr>
            <a:r>
              <a:rPr lang="en-US" sz="1000">
                <a:solidFill>
                  <a:schemeClr val="dk1"/>
                </a:solidFill>
                <a:latin typeface="Roboto"/>
                <a:ea typeface="Roboto"/>
                <a:cs typeface="Roboto"/>
                <a:sym typeface="Roboto"/>
              </a:rPr>
              <a:t>At Braven, we help Fellows develop lots of weak ties given the strength of these connections. You can create opportunities for students to meet professionals with hosting events like mock interviews, career treks, and encouraging mentorship with employer partners. At Braven, Fellows practice their interview skills with several real humans during Mock Interviews. They also pitch their final Capstone Challenge projects to members of the companies that partner with Braven to sponsor the challenges. We’ve seen students land internships with these companies afterwards.</a:t>
            </a:r>
            <a:endParaRPr sz="1000">
              <a:solidFill>
                <a:schemeClr val="dk1"/>
              </a:solidFill>
              <a:latin typeface="Roboto"/>
              <a:ea typeface="Roboto"/>
              <a:cs typeface="Roboto"/>
              <a:sym typeface="Roboto"/>
            </a:endParaRPr>
          </a:p>
          <a:p>
            <a:pPr marL="457200" lvl="0" indent="-292100" algn="l" rtl="0">
              <a:spcBef>
                <a:spcPts val="0"/>
              </a:spcBef>
              <a:spcAft>
                <a:spcPts val="0"/>
              </a:spcAft>
              <a:buClr>
                <a:schemeClr val="dk1"/>
              </a:buClr>
              <a:buSzPts val="1000"/>
              <a:buFont typeface="Roboto"/>
              <a:buChar char="●"/>
            </a:pPr>
            <a:r>
              <a:rPr lang="en-US" sz="1000">
                <a:solidFill>
                  <a:schemeClr val="dk1"/>
                </a:solidFill>
                <a:latin typeface="Roboto"/>
                <a:ea typeface="Roboto"/>
                <a:cs typeface="Roboto"/>
                <a:sym typeface="Roboto"/>
              </a:rPr>
              <a:t>It’s important to give students the opportunity to practice in low-stakes environments so that when they do get to real job interviews, they’ve had the practice, feedback, and opportunity to refine their skills. At Braven, we have cohorts of 5-8 students led by a volunteer coach who guides them throughout the course.</a:t>
            </a:r>
            <a:endParaRPr sz="1000">
              <a:solidFill>
                <a:schemeClr val="dk1"/>
              </a:solidFill>
              <a:latin typeface="Roboto"/>
              <a:ea typeface="Roboto"/>
              <a:cs typeface="Roboto"/>
              <a:sym typeface="Roboto"/>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2"/>
        <p:cNvGrpSpPr/>
        <p:nvPr/>
      </p:nvGrpSpPr>
      <p:grpSpPr>
        <a:xfrm>
          <a:off x="0" y="0"/>
          <a:ext cx="0" cy="0"/>
          <a:chOff x="0" y="0"/>
          <a:chExt cx="0" cy="0"/>
        </a:xfrm>
      </p:grpSpPr>
      <p:sp>
        <p:nvSpPr>
          <p:cNvPr id="1003" name="Google Shape;1003;g258e38668da_6_174: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4" name="Google Shape;1004;g258e38668da_6_174:notes"/>
          <p:cNvSpPr txBox="1">
            <a:spLocks noGrp="1"/>
          </p:cNvSpPr>
          <p:nvPr>
            <p:ph type="body" idx="1"/>
          </p:nvPr>
        </p:nvSpPr>
        <p:spPr>
          <a:xfrm>
            <a:off x="701040" y="4415790"/>
            <a:ext cx="5608200" cy="418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1"/>
        <p:cNvGrpSpPr/>
        <p:nvPr/>
      </p:nvGrpSpPr>
      <p:grpSpPr>
        <a:xfrm>
          <a:off x="0" y="0"/>
          <a:ext cx="0" cy="0"/>
          <a:chOff x="0" y="0"/>
          <a:chExt cx="0" cy="0"/>
        </a:xfrm>
      </p:grpSpPr>
      <p:sp>
        <p:nvSpPr>
          <p:cNvPr id="1022" name="Google Shape;1022;g258e38668da_4_820: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3" name="Google Shape;1023;g258e38668da_4_820:notes"/>
          <p:cNvSpPr txBox="1">
            <a:spLocks noGrp="1"/>
          </p:cNvSpPr>
          <p:nvPr>
            <p:ph type="body" idx="1"/>
          </p:nvPr>
        </p:nvSpPr>
        <p:spPr>
          <a:xfrm>
            <a:off x="701025" y="4415775"/>
            <a:ext cx="5608200" cy="418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8"/>
        <p:cNvGrpSpPr/>
        <p:nvPr/>
      </p:nvGrpSpPr>
      <p:grpSpPr>
        <a:xfrm>
          <a:off x="0" y="0"/>
          <a:ext cx="0" cy="0"/>
          <a:chOff x="0" y="0"/>
          <a:chExt cx="0" cy="0"/>
        </a:xfrm>
      </p:grpSpPr>
      <p:sp>
        <p:nvSpPr>
          <p:cNvPr id="1029" name="Google Shape;1029;g258e38668da_4_707: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0" name="Google Shape;1030;g258e38668da_4_707:notes"/>
          <p:cNvSpPr txBox="1">
            <a:spLocks noGrp="1"/>
          </p:cNvSpPr>
          <p:nvPr>
            <p:ph type="body" idx="1"/>
          </p:nvPr>
        </p:nvSpPr>
        <p:spPr>
          <a:xfrm>
            <a:off x="701040" y="4415790"/>
            <a:ext cx="5608200" cy="418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6"/>
        <p:cNvGrpSpPr/>
        <p:nvPr/>
      </p:nvGrpSpPr>
      <p:grpSpPr>
        <a:xfrm>
          <a:off x="0" y="0"/>
          <a:ext cx="0" cy="0"/>
          <a:chOff x="0" y="0"/>
          <a:chExt cx="0" cy="0"/>
        </a:xfrm>
      </p:grpSpPr>
      <p:sp>
        <p:nvSpPr>
          <p:cNvPr id="367" name="Google Shape;367;g257c80f5285_0_1552: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68" name="Google Shape;368;g257c80f5285_0_1552:notes"/>
          <p:cNvSpPr txBox="1">
            <a:spLocks noGrp="1"/>
          </p:cNvSpPr>
          <p:nvPr>
            <p:ph type="body" idx="1"/>
          </p:nvPr>
        </p:nvSpPr>
        <p:spPr>
          <a:xfrm>
            <a:off x="701040" y="4415790"/>
            <a:ext cx="56082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t>1 MIN</a:t>
            </a:r>
            <a:endParaRPr/>
          </a:p>
          <a:p>
            <a:pPr marL="0" lvl="0" indent="0" algn="l" rtl="0">
              <a:spcBef>
                <a:spcPts val="0"/>
              </a:spcBef>
              <a:spcAft>
                <a:spcPts val="0"/>
              </a:spcAft>
              <a:buNone/>
            </a:pPr>
            <a:r>
              <a:rPr lang="en-US">
                <a:solidFill>
                  <a:schemeClr val="dk1"/>
                </a:solidFill>
              </a:rPr>
              <a:t>Good morning everyone and thank you for joining this session with us! My name is Jose Torres, and I work as a Program Manager for Braven, which is a national nonprofit dedicated to helping students from underrepresented background achieve college to career success.</a:t>
            </a:r>
            <a:endParaRPr>
              <a:solidFill>
                <a:schemeClr val="dk1"/>
              </a:solidFill>
            </a:endParaRPr>
          </a:p>
          <a:p>
            <a:pPr marL="0" lvl="0" indent="0" algn="l" rtl="0">
              <a:lnSpc>
                <a:spcPct val="100000"/>
              </a:lnSpc>
              <a:spcBef>
                <a:spcPts val="0"/>
              </a:spcBef>
              <a:spcAft>
                <a:spcPts val="0"/>
              </a:spcAft>
              <a:buNone/>
            </a:pPr>
            <a:endParaRPr i="1"/>
          </a:p>
          <a:p>
            <a:pPr marL="0" lvl="0" indent="0" algn="l" rtl="0">
              <a:lnSpc>
                <a:spcPct val="100000"/>
              </a:lnSpc>
              <a:spcBef>
                <a:spcPts val="0"/>
              </a:spcBef>
              <a:spcAft>
                <a:spcPts val="0"/>
              </a:spcAft>
              <a:buNone/>
            </a:pPr>
            <a:r>
              <a:rPr lang="en-US" i="1"/>
              <a:t>Our mission is to…</a:t>
            </a:r>
            <a:endParaRPr i="1"/>
          </a:p>
          <a:p>
            <a:pPr marL="469900" lvl="0" indent="-311150" algn="l" rtl="0">
              <a:lnSpc>
                <a:spcPct val="100000"/>
              </a:lnSpc>
              <a:spcBef>
                <a:spcPts val="0"/>
              </a:spcBef>
              <a:spcAft>
                <a:spcPts val="0"/>
              </a:spcAft>
              <a:buSzPts val="1100"/>
              <a:buChar char="-"/>
            </a:pPr>
            <a:r>
              <a:rPr lang="en-US" i="1"/>
              <a:t>Our key outcome is strong first jobs which we define as worthy of their degree. Namely:</a:t>
            </a:r>
            <a:endParaRPr i="1"/>
          </a:p>
          <a:p>
            <a:pPr marL="927100" lvl="1" indent="-298450" algn="l" rtl="0">
              <a:lnSpc>
                <a:spcPct val="100000"/>
              </a:lnSpc>
              <a:spcBef>
                <a:spcPts val="0"/>
              </a:spcBef>
              <a:spcAft>
                <a:spcPts val="0"/>
              </a:spcAft>
              <a:buSzPts val="1100"/>
              <a:buChar char="-"/>
            </a:pPr>
            <a:r>
              <a:rPr lang="en-US" i="1"/>
              <a:t>Required a BA</a:t>
            </a:r>
            <a:endParaRPr i="1"/>
          </a:p>
          <a:p>
            <a:pPr marL="927100" lvl="1" indent="-298450" algn="l" rtl="0">
              <a:lnSpc>
                <a:spcPct val="100000"/>
              </a:lnSpc>
              <a:spcBef>
                <a:spcPts val="0"/>
              </a:spcBef>
              <a:spcAft>
                <a:spcPts val="0"/>
              </a:spcAft>
              <a:buSzPts val="1100"/>
              <a:buChar char="-"/>
            </a:pPr>
            <a:r>
              <a:rPr lang="en-US" i="1"/>
              <a:t>Opportunity for Health and Wealth</a:t>
            </a:r>
            <a:endParaRPr i="1"/>
          </a:p>
          <a:p>
            <a:pPr marL="927100" lvl="1" indent="-298450" algn="l" rtl="0">
              <a:lnSpc>
                <a:spcPct val="100000"/>
              </a:lnSpc>
              <a:spcBef>
                <a:spcPts val="0"/>
              </a:spcBef>
              <a:spcAft>
                <a:spcPts val="0"/>
              </a:spcAft>
              <a:buSzPts val="1100"/>
              <a:buChar char="-"/>
            </a:pPr>
            <a:r>
              <a:rPr lang="en-US" i="1"/>
              <a:t>Pathway to advancement</a:t>
            </a:r>
            <a:endParaRPr i="1"/>
          </a:p>
          <a:p>
            <a:pPr marL="0" lvl="0" indent="0" algn="l" rtl="0">
              <a:lnSpc>
                <a:spcPct val="100000"/>
              </a:lnSpc>
              <a:spcBef>
                <a:spcPts val="0"/>
              </a:spcBef>
              <a:spcAft>
                <a:spcPts val="0"/>
              </a:spcAft>
              <a:buNone/>
            </a:pPr>
            <a:r>
              <a:rPr lang="en-US" i="1"/>
              <a:t>Today I will be highlighting </a:t>
            </a:r>
            <a:endParaRPr i="1"/>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5"/>
        <p:cNvGrpSpPr/>
        <p:nvPr/>
      </p:nvGrpSpPr>
      <p:grpSpPr>
        <a:xfrm>
          <a:off x="0" y="0"/>
          <a:ext cx="0" cy="0"/>
          <a:chOff x="0" y="0"/>
          <a:chExt cx="0" cy="0"/>
        </a:xfrm>
      </p:grpSpPr>
      <p:sp>
        <p:nvSpPr>
          <p:cNvPr id="376" name="Google Shape;376;g257c80f5285_0_1889: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77" name="Google Shape;377;g257c80f5285_0_1889:notes"/>
          <p:cNvSpPr txBox="1">
            <a:spLocks noGrp="1"/>
          </p:cNvSpPr>
          <p:nvPr>
            <p:ph type="body" idx="1"/>
          </p:nvPr>
        </p:nvSpPr>
        <p:spPr>
          <a:xfrm>
            <a:off x="701040" y="4415790"/>
            <a:ext cx="5608200" cy="4183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a:solidFill>
                  <a:schemeClr val="dk1"/>
                </a:solidFill>
              </a:rPr>
              <a:t>The 15 week Braven curriculum provides students the skills, confidence, experience, and network they will need to achieve success. A lot of it is helping students with the storytelling. </a:t>
            </a:r>
            <a:endParaRPr>
              <a:solidFill>
                <a:schemeClr val="dk1"/>
              </a:solidFill>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r>
              <a:rPr lang="en-US"/>
              <a:t>3,179 students per each college career advisor</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8"/>
        <p:cNvGrpSpPr/>
        <p:nvPr/>
      </p:nvGrpSpPr>
      <p:grpSpPr>
        <a:xfrm>
          <a:off x="0" y="0"/>
          <a:ext cx="0" cy="0"/>
          <a:chOff x="0" y="0"/>
          <a:chExt cx="0" cy="0"/>
        </a:xfrm>
      </p:grpSpPr>
      <p:sp>
        <p:nvSpPr>
          <p:cNvPr id="429" name="Google Shape;429;g257c80f5285_0_1940: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30" name="Google Shape;430;g257c80f5285_0_1940:notes"/>
          <p:cNvSpPr txBox="1">
            <a:spLocks noGrp="1"/>
          </p:cNvSpPr>
          <p:nvPr>
            <p:ph type="body" idx="1"/>
          </p:nvPr>
        </p:nvSpPr>
        <p:spPr>
          <a:xfrm>
            <a:off x="701040" y="4415790"/>
            <a:ext cx="56082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t>The Braven Accelerator Course is a vibrant learning experience that gives you the roadmap and tools to channel your ambition and hard work. You’ll work with a Leadership Coach, and a cohort of peers as you partake in activities that build your leadership and career readiness.</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r>
              <a:rPr lang="en-US"/>
              <a:t>Learn how to leverage your life story as a career asset.</a:t>
            </a:r>
            <a:endParaRPr/>
          </a:p>
          <a:p>
            <a:pPr marL="0" lvl="0" indent="0" algn="l" rtl="0">
              <a:lnSpc>
                <a:spcPct val="100000"/>
              </a:lnSpc>
              <a:spcBef>
                <a:spcPts val="0"/>
              </a:spcBef>
              <a:spcAft>
                <a:spcPts val="0"/>
              </a:spcAft>
              <a:buSzPts val="1100"/>
              <a:buNone/>
            </a:pPr>
            <a:r>
              <a:rPr lang="en-US"/>
              <a:t>Fine-tune your resume and cover letter, and practice interviewing.</a:t>
            </a:r>
            <a:endParaRPr/>
          </a:p>
          <a:p>
            <a:pPr marL="0" lvl="0" indent="0" algn="l" rtl="0">
              <a:lnSpc>
                <a:spcPct val="100000"/>
              </a:lnSpc>
              <a:spcBef>
                <a:spcPts val="0"/>
              </a:spcBef>
              <a:spcAft>
                <a:spcPts val="0"/>
              </a:spcAft>
              <a:buSzPts val="1100"/>
              <a:buNone/>
            </a:pPr>
            <a:r>
              <a:rPr lang="en-US"/>
              <a:t>Hone competencies sought by today’s top employers, including: working in teams, leadership, problem-solving, networking and communicating, and operating and managing.</a:t>
            </a:r>
            <a:endParaRPr/>
          </a:p>
          <a:p>
            <a:pPr marL="0" lvl="0" indent="0" algn="l" rtl="0">
              <a:lnSpc>
                <a:spcPct val="100000"/>
              </a:lnSpc>
              <a:spcBef>
                <a:spcPts val="0"/>
              </a:spcBef>
              <a:spcAft>
                <a:spcPts val="0"/>
              </a:spcAft>
              <a:buSzPts val="1100"/>
              <a:buNone/>
            </a:pPr>
            <a:r>
              <a:rPr lang="en-US"/>
              <a:t>Grow your network on campus and professionally.</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6"/>
        <p:cNvGrpSpPr/>
        <p:nvPr/>
      </p:nvGrpSpPr>
      <p:grpSpPr>
        <a:xfrm>
          <a:off x="0" y="0"/>
          <a:ext cx="0" cy="0"/>
          <a:chOff x="0" y="0"/>
          <a:chExt cx="0" cy="0"/>
        </a:xfrm>
      </p:grpSpPr>
      <p:sp>
        <p:nvSpPr>
          <p:cNvPr id="487" name="Google Shape;487;g258e38668da_1_2: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88" name="Google Shape;488;g258e38668da_1_2:notes"/>
          <p:cNvSpPr txBox="1">
            <a:spLocks noGrp="1"/>
          </p:cNvSpPr>
          <p:nvPr>
            <p:ph type="body" idx="1"/>
          </p:nvPr>
        </p:nvSpPr>
        <p:spPr>
          <a:xfrm>
            <a:off x="701040" y="4415790"/>
            <a:ext cx="5608200" cy="41835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US">
                <a:solidFill>
                  <a:schemeClr val="dk1"/>
                </a:solidFill>
              </a:rPr>
              <a:t>7,000 Fellows will have completed the Braven Accelerator across seven institutions of higher education and through our BravenX model. NIU and National Louis University specifically in Illinois </a:t>
            </a: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a:solidFill>
                <a:schemeClr val="dk1"/>
              </a:solidFill>
            </a:endParaRPr>
          </a:p>
          <a:p>
            <a:pPr marL="0" lvl="0" indent="0" algn="l" rtl="0">
              <a:lnSpc>
                <a:spcPct val="115000"/>
              </a:lnSpc>
              <a:spcBef>
                <a:spcPts val="0"/>
              </a:spcBef>
              <a:spcAft>
                <a:spcPts val="0"/>
              </a:spcAft>
              <a:buSzPts val="1100"/>
              <a:buNone/>
            </a:pPr>
            <a:r>
              <a:rPr lang="en-US">
                <a:solidFill>
                  <a:schemeClr val="dk1"/>
                </a:solidFill>
              </a:rPr>
              <a:t>Of these, more than 2,300 graduates who’ve participated in Braven’s core model have reached graduation and the workforce.</a:t>
            </a:r>
            <a:endParaRPr>
              <a:solidFill>
                <a:schemeClr val="dk1"/>
              </a:solidFill>
            </a:endParaRPr>
          </a:p>
          <a:p>
            <a:pPr marL="0" lvl="0" indent="0" algn="l" rtl="0">
              <a:lnSpc>
                <a:spcPct val="115000"/>
              </a:lnSpc>
              <a:spcBef>
                <a:spcPts val="0"/>
              </a:spcBef>
              <a:spcAft>
                <a:spcPts val="0"/>
              </a:spcAft>
              <a:buSzPts val="1100"/>
              <a:buNone/>
            </a:pPr>
            <a:endParaRPr>
              <a:solidFill>
                <a:schemeClr val="dk1"/>
              </a:solidFill>
            </a:endParaRPr>
          </a:p>
          <a:p>
            <a:pPr marL="0" lvl="0" indent="0" algn="l" rtl="0">
              <a:lnSpc>
                <a:spcPct val="115000"/>
              </a:lnSpc>
              <a:spcBef>
                <a:spcPts val="0"/>
              </a:spcBef>
              <a:spcAft>
                <a:spcPts val="0"/>
              </a:spcAft>
              <a:buSzPts val="1100"/>
              <a:buNone/>
            </a:pPr>
            <a:r>
              <a:rPr lang="en-US">
                <a:solidFill>
                  <a:schemeClr val="dk1"/>
                </a:solidFill>
              </a:rPr>
              <a:t>Over the next three years, we will support an additional 8,000+ Fellows, generating an estimated $2B cumulative uplift in lifetime earnings for all Fellows served to date and in these next few years.</a:t>
            </a: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a:solidFill>
                <a:schemeClr val="dk1"/>
              </a:solidFill>
            </a:endParaRPr>
          </a:p>
          <a:p>
            <a:pPr marL="0" lvl="0" indent="0" algn="l" rtl="0">
              <a:lnSpc>
                <a:spcPct val="100000"/>
              </a:lnSpc>
              <a:spcBef>
                <a:spcPts val="0"/>
              </a:spcBef>
              <a:spcAft>
                <a:spcPts val="0"/>
              </a:spcAft>
              <a:buSzPts val="1100"/>
              <a:buNone/>
            </a:pPr>
            <a:endParaRPr>
              <a:solidFill>
                <a:schemeClr val="dk1"/>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1"/>
        <p:cNvGrpSpPr/>
        <p:nvPr/>
      </p:nvGrpSpPr>
      <p:grpSpPr>
        <a:xfrm>
          <a:off x="0" y="0"/>
          <a:ext cx="0" cy="0"/>
          <a:chOff x="0" y="0"/>
          <a:chExt cx="0" cy="0"/>
        </a:xfrm>
      </p:grpSpPr>
      <p:sp>
        <p:nvSpPr>
          <p:cNvPr id="762" name="Google Shape;762;g257c80f5285_0_1748: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63" name="Google Shape;763;g257c80f5285_0_1748:notes"/>
          <p:cNvSpPr txBox="1">
            <a:spLocks noGrp="1"/>
          </p:cNvSpPr>
          <p:nvPr>
            <p:ph type="body" idx="1"/>
          </p:nvPr>
        </p:nvSpPr>
        <p:spPr>
          <a:xfrm>
            <a:off x="701040" y="4415790"/>
            <a:ext cx="5608200" cy="41835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100"/>
              <a:buNone/>
            </a:pPr>
            <a:r>
              <a:rPr lang="en-US" sz="1000">
                <a:solidFill>
                  <a:schemeClr val="dk1"/>
                </a:solidFill>
              </a:rPr>
              <a:t>At Braven, our fellows are proving what’s possible when equipped with the skills, confidence, experiences and networks outpacing their peers nationally in strong job attainment. </a:t>
            </a:r>
            <a:r>
              <a:rPr lang="en-US">
                <a:solidFill>
                  <a:schemeClr val="dk1"/>
                </a:solidFill>
              </a:rPr>
              <a:t>We measure our success against national baselines of quality opportunity attainment</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0"/>
        <p:cNvGrpSpPr/>
        <p:nvPr/>
      </p:nvGrpSpPr>
      <p:grpSpPr>
        <a:xfrm>
          <a:off x="0" y="0"/>
          <a:ext cx="0" cy="0"/>
          <a:chOff x="0" y="0"/>
          <a:chExt cx="0" cy="0"/>
        </a:xfrm>
      </p:grpSpPr>
      <p:sp>
        <p:nvSpPr>
          <p:cNvPr id="811" name="Google Shape;811;g258832752ed_3_6: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12" name="Google Shape;812;g258832752ed_3_6:notes"/>
          <p:cNvSpPr txBox="1">
            <a:spLocks noGrp="1"/>
          </p:cNvSpPr>
          <p:nvPr>
            <p:ph type="body" idx="1"/>
          </p:nvPr>
        </p:nvSpPr>
        <p:spPr>
          <a:xfrm>
            <a:off x="701040" y="4415790"/>
            <a:ext cx="56082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jpeg"/><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0"/>
        <p:cNvGrpSpPr/>
        <p:nvPr/>
      </p:nvGrpSpPr>
      <p:grpSpPr>
        <a:xfrm>
          <a:off x="0" y="0"/>
          <a:ext cx="0" cy="0"/>
          <a:chOff x="0" y="0"/>
          <a:chExt cx="0" cy="0"/>
        </a:xfrm>
      </p:grpSpPr>
      <p:sp>
        <p:nvSpPr>
          <p:cNvPr id="11" name="Google Shape;11;p4"/>
          <p:cNvSpPr txBox="1">
            <a:spLocks noGrp="1"/>
          </p:cNvSpPr>
          <p:nvPr>
            <p:ph type="ctrTitle"/>
          </p:nvPr>
        </p:nvSpPr>
        <p:spPr>
          <a:xfrm>
            <a:off x="685800" y="2130425"/>
            <a:ext cx="7772400" cy="1470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 name="Google Shape;12;p4"/>
          <p:cNvSpPr txBox="1">
            <a:spLocks noGrp="1"/>
          </p:cNvSpPr>
          <p:nvPr>
            <p:ph type="subTitle" idx="1"/>
          </p:nvPr>
        </p:nvSpPr>
        <p:spPr>
          <a:xfrm>
            <a:off x="1371600" y="3886200"/>
            <a:ext cx="6400800" cy="1752900"/>
          </a:xfrm>
          <a:prstGeom prst="rect">
            <a:avLst/>
          </a:prstGeom>
          <a:noFill/>
          <a:ln>
            <a:noFill/>
          </a:ln>
        </p:spPr>
        <p:txBody>
          <a:bodyPr spcFirstLastPara="1" wrap="square" lIns="91425" tIns="45700" rIns="91425" bIns="45700" anchor="t" anchorCtr="0">
            <a:norm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pic>
        <p:nvPicPr>
          <p:cNvPr id="13" name="Google Shape;13;p4"/>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0" y="0"/>
            <a:ext cx="2628901" cy="1314450"/>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57"/>
        <p:cNvGrpSpPr/>
        <p:nvPr/>
      </p:nvGrpSpPr>
      <p:grpSpPr>
        <a:xfrm>
          <a:off x="0" y="0"/>
          <a:ext cx="0" cy="0"/>
          <a:chOff x="0" y="0"/>
          <a:chExt cx="0" cy="0"/>
        </a:xfrm>
      </p:grpSpPr>
      <p:sp>
        <p:nvSpPr>
          <p:cNvPr id="58" name="Google Shape;58;p13"/>
          <p:cNvSpPr txBox="1">
            <a:spLocks noGrp="1"/>
          </p:cNvSpPr>
          <p:nvPr>
            <p:ph type="title"/>
          </p:nvPr>
        </p:nvSpPr>
        <p:spPr>
          <a:xfrm>
            <a:off x="457200" y="274637"/>
            <a:ext cx="8229600" cy="11433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13"/>
          <p:cNvSpPr txBox="1">
            <a:spLocks noGrp="1"/>
          </p:cNvSpPr>
          <p:nvPr>
            <p:ph type="body" idx="1"/>
          </p:nvPr>
        </p:nvSpPr>
        <p:spPr>
          <a:xfrm rot="5400000">
            <a:off x="2308951" y="-251550"/>
            <a:ext cx="4526100" cy="82296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60" name="Google Shape;60;p13"/>
          <p:cNvSpPr txBox="1">
            <a:spLocks noGrp="1"/>
          </p:cNvSpPr>
          <p:nvPr>
            <p:ph type="sldNum" idx="12"/>
          </p:nvPr>
        </p:nvSpPr>
        <p:spPr>
          <a:xfrm>
            <a:off x="6553200" y="6356351"/>
            <a:ext cx="21336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61" name="Google Shape;61;p13"/>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0" y="6176791"/>
            <a:ext cx="1828800" cy="685800"/>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62"/>
        <p:cNvGrpSpPr/>
        <p:nvPr/>
      </p:nvGrpSpPr>
      <p:grpSpPr>
        <a:xfrm>
          <a:off x="0" y="0"/>
          <a:ext cx="0" cy="0"/>
          <a:chOff x="0" y="0"/>
          <a:chExt cx="0" cy="0"/>
        </a:xfrm>
      </p:grpSpPr>
      <p:sp>
        <p:nvSpPr>
          <p:cNvPr id="63" name="Google Shape;63;p14"/>
          <p:cNvSpPr txBox="1">
            <a:spLocks noGrp="1"/>
          </p:cNvSpPr>
          <p:nvPr>
            <p:ph type="title"/>
          </p:nvPr>
        </p:nvSpPr>
        <p:spPr>
          <a:xfrm rot="5400000">
            <a:off x="4732351" y="2171689"/>
            <a:ext cx="5851500" cy="20574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14"/>
          <p:cNvSpPr txBox="1">
            <a:spLocks noGrp="1"/>
          </p:cNvSpPr>
          <p:nvPr>
            <p:ph type="body" idx="1"/>
          </p:nvPr>
        </p:nvSpPr>
        <p:spPr>
          <a:xfrm rot="5400000">
            <a:off x="541350" y="190487"/>
            <a:ext cx="5851500" cy="60198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65" name="Google Shape;65;p14"/>
          <p:cNvSpPr txBox="1">
            <a:spLocks noGrp="1"/>
          </p:cNvSpPr>
          <p:nvPr>
            <p:ph type="sldNum" idx="12"/>
          </p:nvPr>
        </p:nvSpPr>
        <p:spPr>
          <a:xfrm>
            <a:off x="6553200" y="6356351"/>
            <a:ext cx="21336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66" name="Google Shape;66;p14"/>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0" y="6176791"/>
            <a:ext cx="1828800" cy="685800"/>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p:cSld name="BLANK_1">
    <p:spTree>
      <p:nvGrpSpPr>
        <p:cNvPr id="1" name="Shape 67"/>
        <p:cNvGrpSpPr/>
        <p:nvPr/>
      </p:nvGrpSpPr>
      <p:grpSpPr>
        <a:xfrm>
          <a:off x="0" y="0"/>
          <a:ext cx="0" cy="0"/>
          <a:chOff x="0" y="0"/>
          <a:chExt cx="0" cy="0"/>
        </a:xfrm>
      </p:grpSpPr>
      <p:sp>
        <p:nvSpPr>
          <p:cNvPr id="68" name="Google Shape;68;g258e38668da_4_375"/>
          <p:cNvSpPr txBox="1">
            <a:spLocks noGrp="1"/>
          </p:cNvSpPr>
          <p:nvPr>
            <p:ph type="ctrTitle"/>
          </p:nvPr>
        </p:nvSpPr>
        <p:spPr>
          <a:xfrm>
            <a:off x="592143" y="2198686"/>
            <a:ext cx="8153400" cy="571500"/>
          </a:xfrm>
          <a:prstGeom prst="rect">
            <a:avLst/>
          </a:prstGeom>
          <a:noFill/>
          <a:ln>
            <a:noFill/>
          </a:ln>
        </p:spPr>
        <p:txBody>
          <a:bodyPr spcFirstLastPara="1" wrap="square" lIns="91425" tIns="45700" rIns="91425" bIns="45700" anchor="b" anchorCtr="0">
            <a:normAutofit/>
          </a:bodyPr>
          <a:lstStyle>
            <a:lvl1pPr marR="0" lvl="0" algn="l" rtl="0">
              <a:lnSpc>
                <a:spcPct val="90000"/>
              </a:lnSpc>
              <a:spcBef>
                <a:spcPts val="0"/>
              </a:spcBef>
              <a:spcAft>
                <a:spcPts val="0"/>
              </a:spcAft>
              <a:buClr>
                <a:schemeClr val="dk1"/>
              </a:buClr>
              <a:buSzPts val="3400"/>
              <a:buFont typeface="Arial"/>
              <a:buNone/>
              <a:defRPr sz="3400" b="1" i="0" u="none" strike="noStrike" cap="none">
                <a:solidFill>
                  <a:schemeClr val="dk1"/>
                </a:solidFill>
                <a:latin typeface="Arial"/>
                <a:ea typeface="Arial"/>
                <a:cs typeface="Arial"/>
                <a:sym typeface="Aria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69" name="Google Shape;69;g258e38668da_4_375"/>
          <p:cNvSpPr txBox="1">
            <a:spLocks noGrp="1"/>
          </p:cNvSpPr>
          <p:nvPr>
            <p:ph type="subTitle" idx="1"/>
          </p:nvPr>
        </p:nvSpPr>
        <p:spPr>
          <a:xfrm>
            <a:off x="592143" y="2741623"/>
            <a:ext cx="8153400" cy="476100"/>
          </a:xfrm>
          <a:prstGeom prst="rect">
            <a:avLst/>
          </a:prstGeom>
          <a:noFill/>
          <a:ln>
            <a:noFill/>
          </a:ln>
        </p:spPr>
        <p:txBody>
          <a:bodyPr spcFirstLastPara="1" wrap="square" lIns="91425" tIns="45700" rIns="91425" bIns="45700" anchor="t" anchorCtr="0">
            <a:normAutofit/>
          </a:bodyPr>
          <a:lstStyle>
            <a:lvl1pPr marR="0" lvl="0" algn="l" rtl="0">
              <a:lnSpc>
                <a:spcPct val="95000"/>
              </a:lnSpc>
              <a:spcBef>
                <a:spcPts val="2600"/>
              </a:spcBef>
              <a:spcAft>
                <a:spcPts val="0"/>
              </a:spcAft>
              <a:buClr>
                <a:schemeClr val="dk1"/>
              </a:buClr>
              <a:buSzPts val="2583"/>
              <a:buFont typeface="Arial"/>
              <a:buChar char="•"/>
              <a:defRPr sz="2600" b="0" i="0" u="none" strike="noStrike" cap="none">
                <a:solidFill>
                  <a:schemeClr val="dk1"/>
                </a:solidFill>
                <a:latin typeface="Arial"/>
                <a:ea typeface="Arial"/>
                <a:cs typeface="Arial"/>
                <a:sym typeface="Arial"/>
              </a:defRPr>
            </a:lvl1pPr>
            <a:lvl2pPr lvl="1" algn="l" rtl="0">
              <a:lnSpc>
                <a:spcPct val="90000"/>
              </a:lnSpc>
              <a:spcBef>
                <a:spcPts val="375"/>
              </a:spcBef>
              <a:spcAft>
                <a:spcPts val="0"/>
              </a:spcAft>
              <a:buClr>
                <a:schemeClr val="dk1"/>
              </a:buClr>
              <a:buSzPts val="1800"/>
              <a:buChar char="–"/>
              <a:defRPr/>
            </a:lvl2pPr>
            <a:lvl3pPr lvl="2" algn="l" rtl="0">
              <a:lnSpc>
                <a:spcPct val="90000"/>
              </a:lnSpc>
              <a:spcBef>
                <a:spcPts val="375"/>
              </a:spcBef>
              <a:spcAft>
                <a:spcPts val="0"/>
              </a:spcAft>
              <a:buClr>
                <a:schemeClr val="dk1"/>
              </a:buClr>
              <a:buSzPts val="1500"/>
              <a:buChar char="•"/>
              <a:defRPr/>
            </a:lvl3pPr>
            <a:lvl4pPr lvl="3" algn="l" rtl="0">
              <a:lnSpc>
                <a:spcPct val="90000"/>
              </a:lnSpc>
              <a:spcBef>
                <a:spcPts val="375"/>
              </a:spcBef>
              <a:spcAft>
                <a:spcPts val="0"/>
              </a:spcAft>
              <a:buClr>
                <a:schemeClr val="dk1"/>
              </a:buClr>
              <a:buSzPts val="1350"/>
              <a:buChar char="–"/>
              <a:defRPr/>
            </a:lvl4pPr>
            <a:lvl5pPr lvl="4" algn="l" rtl="0">
              <a:lnSpc>
                <a:spcPct val="90000"/>
              </a:lnSpc>
              <a:spcBef>
                <a:spcPts val="375"/>
              </a:spcBef>
              <a:spcAft>
                <a:spcPts val="0"/>
              </a:spcAft>
              <a:buClr>
                <a:schemeClr val="dk1"/>
              </a:buClr>
              <a:buSzPts val="1350"/>
              <a:buChar char="»"/>
              <a:defRPr/>
            </a:lvl5pPr>
            <a:lvl6pPr lvl="5" algn="l" rtl="0">
              <a:lnSpc>
                <a:spcPct val="90000"/>
              </a:lnSpc>
              <a:spcBef>
                <a:spcPts val="375"/>
              </a:spcBef>
              <a:spcAft>
                <a:spcPts val="0"/>
              </a:spcAft>
              <a:buClr>
                <a:schemeClr val="dk1"/>
              </a:buClr>
              <a:buSzPts val="1350"/>
              <a:buChar char="•"/>
              <a:defRPr/>
            </a:lvl6pPr>
            <a:lvl7pPr lvl="6" algn="l" rtl="0">
              <a:lnSpc>
                <a:spcPct val="90000"/>
              </a:lnSpc>
              <a:spcBef>
                <a:spcPts val="375"/>
              </a:spcBef>
              <a:spcAft>
                <a:spcPts val="0"/>
              </a:spcAft>
              <a:buClr>
                <a:schemeClr val="dk1"/>
              </a:buClr>
              <a:buSzPts val="1350"/>
              <a:buChar char="•"/>
              <a:defRPr/>
            </a:lvl7pPr>
            <a:lvl8pPr lvl="7" algn="l" rtl="0">
              <a:lnSpc>
                <a:spcPct val="90000"/>
              </a:lnSpc>
              <a:spcBef>
                <a:spcPts val="375"/>
              </a:spcBef>
              <a:spcAft>
                <a:spcPts val="0"/>
              </a:spcAft>
              <a:buClr>
                <a:schemeClr val="dk1"/>
              </a:buClr>
              <a:buSzPts val="1350"/>
              <a:buChar char="•"/>
              <a:defRPr/>
            </a:lvl8pPr>
            <a:lvl9pPr lvl="8" algn="l" rtl="0">
              <a:lnSpc>
                <a:spcPct val="90000"/>
              </a:lnSpc>
              <a:spcBef>
                <a:spcPts val="375"/>
              </a:spcBef>
              <a:spcAft>
                <a:spcPts val="0"/>
              </a:spcAft>
              <a:buClr>
                <a:schemeClr val="dk1"/>
              </a:buClr>
              <a:buSzPts val="1350"/>
              <a:buChar char="•"/>
              <a:defRPr/>
            </a:lvl9pPr>
          </a:lstStyle>
          <a:p>
            <a:endParaRPr/>
          </a:p>
        </p:txBody>
      </p:sp>
      <p:sp>
        <p:nvSpPr>
          <p:cNvPr id="70" name="Google Shape;70;g258e38668da_4_375"/>
          <p:cNvSpPr txBox="1">
            <a:spLocks noGrp="1"/>
          </p:cNvSpPr>
          <p:nvPr>
            <p:ph type="body" idx="2"/>
          </p:nvPr>
        </p:nvSpPr>
        <p:spPr>
          <a:xfrm>
            <a:off x="457200" y="1219200"/>
            <a:ext cx="8229600" cy="1974900"/>
          </a:xfrm>
          <a:prstGeom prst="rect">
            <a:avLst/>
          </a:prstGeom>
          <a:noFill/>
          <a:ln>
            <a:noFill/>
          </a:ln>
        </p:spPr>
        <p:txBody>
          <a:bodyPr spcFirstLastPara="1" wrap="square" lIns="91425" tIns="45700" rIns="91425" bIns="45700" anchor="t" anchorCtr="0">
            <a:normAutofit/>
          </a:bodyPr>
          <a:lstStyle>
            <a:lvl1pPr marL="457200" lvl="0" indent="-366182" algn="l" rtl="0">
              <a:lnSpc>
                <a:spcPct val="95000"/>
              </a:lnSpc>
              <a:spcBef>
                <a:spcPts val="2200"/>
              </a:spcBef>
              <a:spcAft>
                <a:spcPts val="0"/>
              </a:spcAft>
              <a:buClr>
                <a:srgbClr val="595959"/>
              </a:buClr>
              <a:buSzPts val="2167"/>
              <a:buFont typeface="Arial"/>
              <a:buChar char="•"/>
              <a:defRPr sz="2200">
                <a:solidFill>
                  <a:srgbClr val="595959"/>
                </a:solidFill>
                <a:latin typeface="Arial"/>
                <a:ea typeface="Arial"/>
                <a:cs typeface="Arial"/>
                <a:sym typeface="Arial"/>
              </a:defRPr>
            </a:lvl1pPr>
            <a:lvl2pPr marL="914400" lvl="1" indent="-355600" algn="l" rtl="0">
              <a:lnSpc>
                <a:spcPct val="95000"/>
              </a:lnSpc>
              <a:spcBef>
                <a:spcPts val="900"/>
              </a:spcBef>
              <a:spcAft>
                <a:spcPts val="0"/>
              </a:spcAft>
              <a:buClr>
                <a:srgbClr val="595959"/>
              </a:buClr>
              <a:buSzPts val="2000"/>
              <a:buFont typeface="Arial"/>
              <a:buChar char="•"/>
              <a:defRPr sz="2000">
                <a:solidFill>
                  <a:srgbClr val="595959"/>
                </a:solidFill>
                <a:latin typeface="Arial"/>
                <a:ea typeface="Arial"/>
                <a:cs typeface="Arial"/>
                <a:sym typeface="Arial"/>
              </a:defRPr>
            </a:lvl2pPr>
            <a:lvl3pPr marL="1371600" lvl="2" indent="-382057" algn="l" rtl="0">
              <a:lnSpc>
                <a:spcPct val="95000"/>
              </a:lnSpc>
              <a:spcBef>
                <a:spcPts val="1080"/>
              </a:spcBef>
              <a:spcAft>
                <a:spcPts val="0"/>
              </a:spcAft>
              <a:buClr>
                <a:srgbClr val="595959"/>
              </a:buClr>
              <a:buSzPts val="2417"/>
              <a:buFont typeface="Arial"/>
              <a:buChar char="•"/>
              <a:defRPr sz="2400">
                <a:solidFill>
                  <a:srgbClr val="595959"/>
                </a:solidFill>
                <a:latin typeface="Arial"/>
                <a:ea typeface="Arial"/>
                <a:cs typeface="Arial"/>
                <a:sym typeface="Arial"/>
              </a:defRPr>
            </a:lvl3pPr>
            <a:lvl4pPr marL="1828800" lvl="3" indent="-329141" algn="l" rtl="0">
              <a:lnSpc>
                <a:spcPct val="95000"/>
              </a:lnSpc>
              <a:spcBef>
                <a:spcPts val="720"/>
              </a:spcBef>
              <a:spcAft>
                <a:spcPts val="0"/>
              </a:spcAft>
              <a:buClr>
                <a:srgbClr val="595959"/>
              </a:buClr>
              <a:buSzPts val="1583"/>
              <a:buFont typeface="Arial"/>
              <a:buChar char="•"/>
              <a:defRPr sz="1600">
                <a:solidFill>
                  <a:srgbClr val="595959"/>
                </a:solidFill>
                <a:latin typeface="Arial"/>
                <a:ea typeface="Arial"/>
                <a:cs typeface="Arial"/>
                <a:sym typeface="Arial"/>
              </a:defRPr>
            </a:lvl4pPr>
            <a:lvl5pPr marL="2286000" lvl="4" indent="-329141" algn="l" rtl="0">
              <a:lnSpc>
                <a:spcPct val="95000"/>
              </a:lnSpc>
              <a:spcBef>
                <a:spcPts val="720"/>
              </a:spcBef>
              <a:spcAft>
                <a:spcPts val="0"/>
              </a:spcAft>
              <a:buClr>
                <a:srgbClr val="595959"/>
              </a:buClr>
              <a:buSzPts val="1583"/>
              <a:buFont typeface="Arial"/>
              <a:buChar char="•"/>
              <a:defRPr sz="1600">
                <a:solidFill>
                  <a:srgbClr val="595959"/>
                </a:solidFill>
                <a:latin typeface="Arial"/>
                <a:ea typeface="Arial"/>
                <a:cs typeface="Arial"/>
                <a:sym typeface="Arial"/>
              </a:defRPr>
            </a:lvl5pPr>
            <a:lvl6pPr marL="2743200" lvl="5" indent="-329141" algn="l" rtl="0">
              <a:lnSpc>
                <a:spcPct val="95000"/>
              </a:lnSpc>
              <a:spcBef>
                <a:spcPts val="720"/>
              </a:spcBef>
              <a:spcAft>
                <a:spcPts val="0"/>
              </a:spcAft>
              <a:buClr>
                <a:srgbClr val="595959"/>
              </a:buClr>
              <a:buSzPts val="1583"/>
              <a:buFont typeface="Arial"/>
              <a:buChar char="•"/>
              <a:defRPr sz="1600">
                <a:solidFill>
                  <a:srgbClr val="595959"/>
                </a:solidFill>
              </a:defRPr>
            </a:lvl6pPr>
            <a:lvl7pPr marL="3200400" lvl="6" indent="-329141" algn="l" rtl="0">
              <a:lnSpc>
                <a:spcPct val="95000"/>
              </a:lnSpc>
              <a:spcBef>
                <a:spcPts val="720"/>
              </a:spcBef>
              <a:spcAft>
                <a:spcPts val="0"/>
              </a:spcAft>
              <a:buClr>
                <a:srgbClr val="595959"/>
              </a:buClr>
              <a:buSzPts val="1583"/>
              <a:buFont typeface="Arial"/>
              <a:buChar char="•"/>
              <a:defRPr sz="1600">
                <a:solidFill>
                  <a:srgbClr val="595959"/>
                </a:solidFill>
              </a:defRPr>
            </a:lvl7pPr>
            <a:lvl8pPr marL="3657600" lvl="7" indent="-329141" algn="l" rtl="0">
              <a:lnSpc>
                <a:spcPct val="95000"/>
              </a:lnSpc>
              <a:spcBef>
                <a:spcPts val="720"/>
              </a:spcBef>
              <a:spcAft>
                <a:spcPts val="0"/>
              </a:spcAft>
              <a:buClr>
                <a:srgbClr val="595959"/>
              </a:buClr>
              <a:buSzPts val="1583"/>
              <a:buFont typeface="Arial"/>
              <a:buChar char="•"/>
              <a:defRPr sz="1600">
                <a:solidFill>
                  <a:srgbClr val="595959"/>
                </a:solidFill>
              </a:defRPr>
            </a:lvl8pPr>
            <a:lvl9pPr marL="4114800" lvl="8" indent="-329141" algn="l" rtl="0">
              <a:lnSpc>
                <a:spcPct val="95000"/>
              </a:lnSpc>
              <a:spcBef>
                <a:spcPts val="720"/>
              </a:spcBef>
              <a:spcAft>
                <a:spcPts val="80"/>
              </a:spcAft>
              <a:buClr>
                <a:srgbClr val="595959"/>
              </a:buClr>
              <a:buSzPts val="1583"/>
              <a:buFont typeface="Arial"/>
              <a:buChar char="•"/>
              <a:defRPr sz="1600">
                <a:solidFill>
                  <a:srgbClr val="595959"/>
                </a:solidFill>
              </a:defRPr>
            </a:lvl9pPr>
          </a:lstStyle>
          <a:p>
            <a:endParaRPr/>
          </a:p>
        </p:txBody>
      </p:sp>
      <p:sp>
        <p:nvSpPr>
          <p:cNvPr id="71" name="Google Shape;71;g258e38668da_4_375"/>
          <p:cNvSpPr txBox="1">
            <a:spLocks noGrp="1"/>
          </p:cNvSpPr>
          <p:nvPr>
            <p:ph type="title" idx="3"/>
          </p:nvPr>
        </p:nvSpPr>
        <p:spPr>
          <a:xfrm>
            <a:off x="457200" y="361962"/>
            <a:ext cx="8229600" cy="4761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rgbClr val="595959"/>
              </a:buClr>
              <a:buSzPts val="2800"/>
              <a:buFont typeface="Arial"/>
              <a:buNone/>
              <a:defRPr sz="2800" b="1">
                <a:solidFill>
                  <a:srgbClr val="595959"/>
                </a:solidFill>
                <a:latin typeface="Arial"/>
                <a:ea typeface="Arial"/>
                <a:cs typeface="Arial"/>
                <a:sym typeface="Arial"/>
              </a:defRPr>
            </a:lvl1pPr>
            <a:lvl2pPr lvl="1" algn="l" rtl="0">
              <a:lnSpc>
                <a:spcPct val="90000"/>
              </a:lnSpc>
              <a:spcBef>
                <a:spcPts val="0"/>
              </a:spcBef>
              <a:spcAft>
                <a:spcPts val="0"/>
              </a:spcAft>
              <a:buSzPts val="1400"/>
              <a:buNone/>
              <a:defRPr sz="2800" b="1">
                <a:solidFill>
                  <a:srgbClr val="595959"/>
                </a:solidFill>
                <a:latin typeface="Arial"/>
                <a:ea typeface="Arial"/>
                <a:cs typeface="Arial"/>
                <a:sym typeface="Arial"/>
              </a:defRPr>
            </a:lvl2pPr>
            <a:lvl3pPr lvl="2" algn="l" rtl="0">
              <a:lnSpc>
                <a:spcPct val="90000"/>
              </a:lnSpc>
              <a:spcBef>
                <a:spcPts val="0"/>
              </a:spcBef>
              <a:spcAft>
                <a:spcPts val="0"/>
              </a:spcAft>
              <a:buSzPts val="1400"/>
              <a:buNone/>
              <a:defRPr sz="2800" b="1">
                <a:solidFill>
                  <a:srgbClr val="595959"/>
                </a:solidFill>
                <a:latin typeface="Arial"/>
                <a:ea typeface="Arial"/>
                <a:cs typeface="Arial"/>
                <a:sym typeface="Arial"/>
              </a:defRPr>
            </a:lvl3pPr>
            <a:lvl4pPr lvl="3" algn="l" rtl="0">
              <a:lnSpc>
                <a:spcPct val="90000"/>
              </a:lnSpc>
              <a:spcBef>
                <a:spcPts val="0"/>
              </a:spcBef>
              <a:spcAft>
                <a:spcPts val="0"/>
              </a:spcAft>
              <a:buSzPts val="1400"/>
              <a:buNone/>
              <a:defRPr sz="2800" b="1">
                <a:solidFill>
                  <a:srgbClr val="595959"/>
                </a:solidFill>
                <a:latin typeface="Arial"/>
                <a:ea typeface="Arial"/>
                <a:cs typeface="Arial"/>
                <a:sym typeface="Arial"/>
              </a:defRPr>
            </a:lvl4pPr>
            <a:lvl5pPr lvl="4" algn="l" rtl="0">
              <a:lnSpc>
                <a:spcPct val="90000"/>
              </a:lnSpc>
              <a:spcBef>
                <a:spcPts val="0"/>
              </a:spcBef>
              <a:spcAft>
                <a:spcPts val="0"/>
              </a:spcAft>
              <a:buSzPts val="1400"/>
              <a:buNone/>
              <a:defRPr sz="2800" b="1">
                <a:solidFill>
                  <a:srgbClr val="595959"/>
                </a:solidFill>
                <a:latin typeface="Arial"/>
                <a:ea typeface="Arial"/>
                <a:cs typeface="Arial"/>
                <a:sym typeface="Arial"/>
              </a:defRPr>
            </a:lvl5pPr>
            <a:lvl6pPr lvl="5" algn="l" rtl="0">
              <a:lnSpc>
                <a:spcPct val="90000"/>
              </a:lnSpc>
              <a:spcBef>
                <a:spcPts val="0"/>
              </a:spcBef>
              <a:spcAft>
                <a:spcPts val="0"/>
              </a:spcAft>
              <a:buSzPts val="1400"/>
              <a:buNone/>
              <a:defRPr sz="2800" b="1">
                <a:solidFill>
                  <a:srgbClr val="595959"/>
                </a:solidFill>
                <a:latin typeface="Arial"/>
                <a:ea typeface="Arial"/>
                <a:cs typeface="Arial"/>
                <a:sym typeface="Arial"/>
              </a:defRPr>
            </a:lvl6pPr>
            <a:lvl7pPr lvl="6" algn="l" rtl="0">
              <a:lnSpc>
                <a:spcPct val="90000"/>
              </a:lnSpc>
              <a:spcBef>
                <a:spcPts val="0"/>
              </a:spcBef>
              <a:spcAft>
                <a:spcPts val="0"/>
              </a:spcAft>
              <a:buSzPts val="1400"/>
              <a:buNone/>
              <a:defRPr sz="2800" b="1">
                <a:solidFill>
                  <a:srgbClr val="595959"/>
                </a:solidFill>
                <a:latin typeface="Arial"/>
                <a:ea typeface="Arial"/>
                <a:cs typeface="Arial"/>
                <a:sym typeface="Arial"/>
              </a:defRPr>
            </a:lvl7pPr>
            <a:lvl8pPr lvl="7" algn="l" rtl="0">
              <a:lnSpc>
                <a:spcPct val="90000"/>
              </a:lnSpc>
              <a:spcBef>
                <a:spcPts val="0"/>
              </a:spcBef>
              <a:spcAft>
                <a:spcPts val="0"/>
              </a:spcAft>
              <a:buSzPts val="1400"/>
              <a:buNone/>
              <a:defRPr sz="2800" b="1">
                <a:solidFill>
                  <a:srgbClr val="595959"/>
                </a:solidFill>
                <a:latin typeface="Arial"/>
                <a:ea typeface="Arial"/>
                <a:cs typeface="Arial"/>
                <a:sym typeface="Arial"/>
              </a:defRPr>
            </a:lvl8pPr>
            <a:lvl9pPr lvl="8" algn="l" rtl="0">
              <a:lnSpc>
                <a:spcPct val="90000"/>
              </a:lnSpc>
              <a:spcBef>
                <a:spcPts val="0"/>
              </a:spcBef>
              <a:spcAft>
                <a:spcPts val="0"/>
              </a:spcAft>
              <a:buSzPts val="1400"/>
              <a:buNone/>
              <a:defRPr sz="2800" b="1">
                <a:solidFill>
                  <a:srgbClr val="595959"/>
                </a:solidFill>
                <a:latin typeface="Arial"/>
                <a:ea typeface="Arial"/>
                <a:cs typeface="Arial"/>
                <a:sym typeface="Arial"/>
              </a:defRPr>
            </a:lvl9pPr>
          </a:lstStyle>
          <a:p>
            <a:endParaRPr/>
          </a:p>
        </p:txBody>
      </p:sp>
      <p:sp>
        <p:nvSpPr>
          <p:cNvPr id="72" name="Google Shape;72;g258e38668da_4_375"/>
          <p:cNvSpPr txBox="1">
            <a:spLocks noGrp="1"/>
          </p:cNvSpPr>
          <p:nvPr>
            <p:ph type="sldNum" idx="12"/>
          </p:nvPr>
        </p:nvSpPr>
        <p:spPr>
          <a:xfrm>
            <a:off x="6457950" y="6356355"/>
            <a:ext cx="20574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sz="900">
                <a:solidFill>
                  <a:srgbClr val="888888"/>
                </a:solidFill>
                <a:latin typeface="Calibri"/>
                <a:ea typeface="Calibri"/>
                <a:cs typeface="Calibri"/>
                <a:sym typeface="Calibri"/>
              </a:defRPr>
            </a:lvl1pPr>
            <a:lvl2pPr marL="0" lvl="1" indent="0" algn="r" rtl="0">
              <a:spcBef>
                <a:spcPts val="0"/>
              </a:spcBef>
              <a:buNone/>
              <a:defRPr sz="900">
                <a:solidFill>
                  <a:srgbClr val="888888"/>
                </a:solidFill>
                <a:latin typeface="Calibri"/>
                <a:ea typeface="Calibri"/>
                <a:cs typeface="Calibri"/>
                <a:sym typeface="Calibri"/>
              </a:defRPr>
            </a:lvl2pPr>
            <a:lvl3pPr marL="0" lvl="2" indent="0" algn="r" rtl="0">
              <a:spcBef>
                <a:spcPts val="0"/>
              </a:spcBef>
              <a:buNone/>
              <a:defRPr sz="900">
                <a:solidFill>
                  <a:srgbClr val="888888"/>
                </a:solidFill>
                <a:latin typeface="Calibri"/>
                <a:ea typeface="Calibri"/>
                <a:cs typeface="Calibri"/>
                <a:sym typeface="Calibri"/>
              </a:defRPr>
            </a:lvl3pPr>
            <a:lvl4pPr marL="0" lvl="3" indent="0" algn="r" rtl="0">
              <a:spcBef>
                <a:spcPts val="0"/>
              </a:spcBef>
              <a:buNone/>
              <a:defRPr sz="900">
                <a:solidFill>
                  <a:srgbClr val="888888"/>
                </a:solidFill>
                <a:latin typeface="Calibri"/>
                <a:ea typeface="Calibri"/>
                <a:cs typeface="Calibri"/>
                <a:sym typeface="Calibri"/>
              </a:defRPr>
            </a:lvl4pPr>
            <a:lvl5pPr marL="0" lvl="4" indent="0" algn="r" rtl="0">
              <a:spcBef>
                <a:spcPts val="0"/>
              </a:spcBef>
              <a:buNone/>
              <a:defRPr sz="900">
                <a:solidFill>
                  <a:srgbClr val="888888"/>
                </a:solidFill>
                <a:latin typeface="Calibri"/>
                <a:ea typeface="Calibri"/>
                <a:cs typeface="Calibri"/>
                <a:sym typeface="Calibri"/>
              </a:defRPr>
            </a:lvl5pPr>
            <a:lvl6pPr marL="0" lvl="5" indent="0" algn="r" rtl="0">
              <a:spcBef>
                <a:spcPts val="0"/>
              </a:spcBef>
              <a:buNone/>
              <a:defRPr sz="900">
                <a:solidFill>
                  <a:srgbClr val="888888"/>
                </a:solidFill>
                <a:latin typeface="Calibri"/>
                <a:ea typeface="Calibri"/>
                <a:cs typeface="Calibri"/>
                <a:sym typeface="Calibri"/>
              </a:defRPr>
            </a:lvl6pPr>
            <a:lvl7pPr marL="0" lvl="6" indent="0" algn="r" rtl="0">
              <a:spcBef>
                <a:spcPts val="0"/>
              </a:spcBef>
              <a:buNone/>
              <a:defRPr sz="900">
                <a:solidFill>
                  <a:srgbClr val="888888"/>
                </a:solidFill>
                <a:latin typeface="Calibri"/>
                <a:ea typeface="Calibri"/>
                <a:cs typeface="Calibri"/>
                <a:sym typeface="Calibri"/>
              </a:defRPr>
            </a:lvl7pPr>
            <a:lvl8pPr marL="0" lvl="7" indent="0" algn="r" rtl="0">
              <a:spcBef>
                <a:spcPts val="0"/>
              </a:spcBef>
              <a:buNone/>
              <a:defRPr sz="900">
                <a:solidFill>
                  <a:srgbClr val="888888"/>
                </a:solidFill>
                <a:latin typeface="Calibri"/>
                <a:ea typeface="Calibri"/>
                <a:cs typeface="Calibri"/>
                <a:sym typeface="Calibri"/>
              </a:defRPr>
            </a:lvl8pPr>
            <a:lvl9pPr marL="0" lvl="8" indent="0" algn="r" rtl="0">
              <a:spcBef>
                <a:spcPts val="0"/>
              </a:spcBef>
              <a:buNone/>
              <a:defRPr sz="900">
                <a:solidFill>
                  <a:srgbClr val="888888"/>
                </a:solidFill>
                <a:latin typeface="Calibri"/>
                <a:ea typeface="Calibri"/>
                <a:cs typeface="Calibri"/>
                <a:sym typeface="Calibri"/>
              </a:defRPr>
            </a:lvl9pPr>
          </a:lstStyle>
          <a:p>
            <a:pPr marL="0" lvl="0" indent="0" algn="r" rtl="0">
              <a:spcBef>
                <a:spcPts val="0"/>
              </a:spcBef>
              <a:spcAft>
                <a:spcPts val="0"/>
              </a:spcAft>
              <a:buNone/>
            </a:pP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73"/>
        <p:cNvGrpSpPr/>
        <p:nvPr/>
      </p:nvGrpSpPr>
      <p:grpSpPr>
        <a:xfrm>
          <a:off x="0" y="0"/>
          <a:ext cx="0" cy="0"/>
          <a:chOff x="0" y="0"/>
          <a:chExt cx="0" cy="0"/>
        </a:xfrm>
      </p:grpSpPr>
      <p:sp>
        <p:nvSpPr>
          <p:cNvPr id="74" name="Google Shape;74;g258e38668da_6_170"/>
          <p:cNvSpPr txBox="1">
            <a:spLocks noGrp="1"/>
          </p:cNvSpPr>
          <p:nvPr>
            <p:ph type="title"/>
          </p:nvPr>
        </p:nvSpPr>
        <p:spPr>
          <a:xfrm>
            <a:off x="311700" y="593367"/>
            <a:ext cx="8520600" cy="763500"/>
          </a:xfrm>
          <a:prstGeom prst="rect">
            <a:avLst/>
          </a:prstGeom>
        </p:spPr>
        <p:txBody>
          <a:bodyPr spcFirstLastPara="1" wrap="square" lIns="91425" tIns="45700" rIns="91425" bIns="45700" anchor="ctr" anchorCtr="0">
            <a:normAutofit/>
          </a:bodyPr>
          <a:lstStyle>
            <a:lvl1pPr lvl="0" rtl="0">
              <a:spcBef>
                <a:spcPts val="0"/>
              </a:spcBef>
              <a:spcAft>
                <a:spcPts val="0"/>
              </a:spcAft>
              <a:buSzPts val="4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75" name="Google Shape;75;g258e38668da_6_170"/>
          <p:cNvSpPr txBox="1">
            <a:spLocks noGrp="1"/>
          </p:cNvSpPr>
          <p:nvPr>
            <p:ph type="body" idx="1"/>
          </p:nvPr>
        </p:nvSpPr>
        <p:spPr>
          <a:xfrm>
            <a:off x="311700" y="1536633"/>
            <a:ext cx="8520600" cy="4555200"/>
          </a:xfrm>
          <a:prstGeom prst="rect">
            <a:avLst/>
          </a:prstGeom>
        </p:spPr>
        <p:txBody>
          <a:bodyPr spcFirstLastPara="1" wrap="square" lIns="91425" tIns="45700" rIns="91425" bIns="45700" anchor="t" anchorCtr="0">
            <a:normAutofit/>
          </a:bodyPr>
          <a:lstStyle>
            <a:lvl1pPr marL="457200" lvl="0" indent="-431800" rtl="0">
              <a:spcBef>
                <a:spcPts val="640"/>
              </a:spcBef>
              <a:spcAft>
                <a:spcPts val="0"/>
              </a:spcAft>
              <a:buSzPts val="3200"/>
              <a:buChar char="•"/>
              <a:defRPr/>
            </a:lvl1pPr>
            <a:lvl2pPr marL="914400" lvl="1" indent="-406400" rtl="0">
              <a:spcBef>
                <a:spcPts val="560"/>
              </a:spcBef>
              <a:spcAft>
                <a:spcPts val="0"/>
              </a:spcAft>
              <a:buSzPts val="2800"/>
              <a:buChar char="–"/>
              <a:defRPr/>
            </a:lvl2pPr>
            <a:lvl3pPr marL="1371600" lvl="2" indent="-381000" rtl="0">
              <a:spcBef>
                <a:spcPts val="480"/>
              </a:spcBef>
              <a:spcAft>
                <a:spcPts val="0"/>
              </a:spcAft>
              <a:buSzPts val="2400"/>
              <a:buChar char="•"/>
              <a:defRPr/>
            </a:lvl3pPr>
            <a:lvl4pPr marL="1828800" lvl="3" indent="-355600" rtl="0">
              <a:spcBef>
                <a:spcPts val="400"/>
              </a:spcBef>
              <a:spcAft>
                <a:spcPts val="0"/>
              </a:spcAft>
              <a:buSzPts val="2000"/>
              <a:buChar char="–"/>
              <a:defRPr/>
            </a:lvl4pPr>
            <a:lvl5pPr marL="2286000" lvl="4" indent="-355600" rtl="0">
              <a:spcBef>
                <a:spcPts val="400"/>
              </a:spcBef>
              <a:spcAft>
                <a:spcPts val="0"/>
              </a:spcAft>
              <a:buSzPts val="2000"/>
              <a:buChar char="»"/>
              <a:defRPr/>
            </a:lvl5pPr>
            <a:lvl6pPr marL="2743200" lvl="5" indent="-355600" rtl="0">
              <a:spcBef>
                <a:spcPts val="400"/>
              </a:spcBef>
              <a:spcAft>
                <a:spcPts val="0"/>
              </a:spcAft>
              <a:buSzPts val="2000"/>
              <a:buChar char="•"/>
              <a:defRPr/>
            </a:lvl6pPr>
            <a:lvl7pPr marL="3200400" lvl="6" indent="-355600" rtl="0">
              <a:spcBef>
                <a:spcPts val="400"/>
              </a:spcBef>
              <a:spcAft>
                <a:spcPts val="0"/>
              </a:spcAft>
              <a:buSzPts val="2000"/>
              <a:buChar char="•"/>
              <a:defRPr/>
            </a:lvl7pPr>
            <a:lvl8pPr marL="3657600" lvl="7" indent="-355600" rtl="0">
              <a:spcBef>
                <a:spcPts val="400"/>
              </a:spcBef>
              <a:spcAft>
                <a:spcPts val="0"/>
              </a:spcAft>
              <a:buSzPts val="2000"/>
              <a:buChar char="•"/>
              <a:defRPr/>
            </a:lvl8pPr>
            <a:lvl9pPr marL="4114800" lvl="8" indent="-355600" rtl="0">
              <a:spcBef>
                <a:spcPts val="400"/>
              </a:spcBef>
              <a:spcAft>
                <a:spcPts val="0"/>
              </a:spcAft>
              <a:buSzPts val="2000"/>
              <a:buChar char="•"/>
              <a:defRPr/>
            </a:lvl9pPr>
          </a:lstStyle>
          <a:p>
            <a:endParaRPr/>
          </a:p>
        </p:txBody>
      </p:sp>
      <p:sp>
        <p:nvSpPr>
          <p:cNvPr id="76" name="Google Shape;76;g258e38668da_6_170"/>
          <p:cNvSpPr txBox="1">
            <a:spLocks noGrp="1"/>
          </p:cNvSpPr>
          <p:nvPr>
            <p:ph type="sldNum" idx="12"/>
          </p:nvPr>
        </p:nvSpPr>
        <p:spPr>
          <a:xfrm>
            <a:off x="8472458" y="6217622"/>
            <a:ext cx="548700" cy="524700"/>
          </a:xfrm>
          <a:prstGeom prst="rect">
            <a:avLst/>
          </a:prstGeom>
        </p:spPr>
        <p:txBody>
          <a:bodyPr spcFirstLastPara="1" wrap="square" lIns="91425" tIns="45700" rIns="91425" bIns="4570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81"/>
        <p:cNvGrpSpPr/>
        <p:nvPr/>
      </p:nvGrpSpPr>
      <p:grpSpPr>
        <a:xfrm>
          <a:off x="0" y="0"/>
          <a:ext cx="0" cy="0"/>
          <a:chOff x="0" y="0"/>
          <a:chExt cx="0" cy="0"/>
        </a:xfrm>
      </p:grpSpPr>
      <p:sp>
        <p:nvSpPr>
          <p:cNvPr id="82" name="Google Shape;82;g257c80f5285_0_2175"/>
          <p:cNvSpPr txBox="1">
            <a:spLocks noGrp="1"/>
          </p:cNvSpPr>
          <p:nvPr>
            <p:ph type="title"/>
          </p:nvPr>
        </p:nvSpPr>
        <p:spPr>
          <a:xfrm>
            <a:off x="228600" y="542635"/>
            <a:ext cx="8686800" cy="8751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Clr>
                <a:schemeClr val="accent1"/>
              </a:buClr>
              <a:buSzPts val="2800"/>
              <a:buFont typeface="Oswald"/>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83" name="Google Shape;83;g257c80f5285_0_2175"/>
          <p:cNvSpPr txBox="1">
            <a:spLocks noGrp="1"/>
          </p:cNvSpPr>
          <p:nvPr>
            <p:ph type="body" idx="1"/>
          </p:nvPr>
        </p:nvSpPr>
        <p:spPr>
          <a:xfrm>
            <a:off x="228600" y="1600200"/>
            <a:ext cx="8686800" cy="4526100"/>
          </a:xfrm>
          <a:prstGeom prst="rect">
            <a:avLst/>
          </a:prstGeom>
          <a:noFill/>
          <a:ln>
            <a:noFill/>
          </a:ln>
        </p:spPr>
        <p:txBody>
          <a:bodyPr spcFirstLastPara="1" wrap="square" lIns="91425" tIns="91425" rIns="91425" bIns="91425" anchor="t" anchorCtr="0">
            <a:noAutofit/>
          </a:bodyPr>
          <a:lstStyle>
            <a:lvl1pPr marL="457200" lvl="0" indent="-228600" algn="l">
              <a:lnSpc>
                <a:spcPct val="115000"/>
              </a:lnSpc>
              <a:spcBef>
                <a:spcPts val="560"/>
              </a:spcBef>
              <a:spcAft>
                <a:spcPts val="0"/>
              </a:spcAft>
              <a:buClr>
                <a:schemeClr val="dk1"/>
              </a:buClr>
              <a:buSzPts val="1800"/>
              <a:buFont typeface="Oswald"/>
              <a:buNone/>
              <a:defRPr/>
            </a:lvl1pPr>
            <a:lvl2pPr marL="914400" lvl="1" indent="-317500" algn="l">
              <a:lnSpc>
                <a:spcPct val="115000"/>
              </a:lnSpc>
              <a:spcBef>
                <a:spcPts val="1600"/>
              </a:spcBef>
              <a:spcAft>
                <a:spcPts val="0"/>
              </a:spcAft>
              <a:buClr>
                <a:schemeClr val="dk1"/>
              </a:buClr>
              <a:buSzPts val="1400"/>
              <a:buFont typeface="Arial"/>
              <a:buChar char="•"/>
              <a:defRPr/>
            </a:lvl2pPr>
            <a:lvl3pPr marL="1371600" lvl="2" indent="-317500" algn="l">
              <a:lnSpc>
                <a:spcPct val="115000"/>
              </a:lnSpc>
              <a:spcBef>
                <a:spcPts val="1600"/>
              </a:spcBef>
              <a:spcAft>
                <a:spcPts val="0"/>
              </a:spcAft>
              <a:buClr>
                <a:schemeClr val="dk1"/>
              </a:buClr>
              <a:buSzPts val="1400"/>
              <a:buFont typeface="Arial"/>
              <a:buChar char="•"/>
              <a:defRPr/>
            </a:lvl3pPr>
            <a:lvl4pPr marL="1828800" lvl="3" indent="-317500" algn="l">
              <a:lnSpc>
                <a:spcPct val="115000"/>
              </a:lnSpc>
              <a:spcBef>
                <a:spcPts val="1600"/>
              </a:spcBef>
              <a:spcAft>
                <a:spcPts val="0"/>
              </a:spcAft>
              <a:buClr>
                <a:schemeClr val="dk1"/>
              </a:buClr>
              <a:buSzPts val="1400"/>
              <a:buFont typeface="Arial"/>
              <a:buChar char="•"/>
              <a:defRPr/>
            </a:lvl4pPr>
            <a:lvl5pPr marL="2286000" lvl="4" indent="-317500" algn="l">
              <a:lnSpc>
                <a:spcPct val="115000"/>
              </a:lnSpc>
              <a:spcBef>
                <a:spcPts val="1600"/>
              </a:spcBef>
              <a:spcAft>
                <a:spcPts val="0"/>
              </a:spcAft>
              <a:buClr>
                <a:schemeClr val="dk1"/>
              </a:buClr>
              <a:buSzPts val="1400"/>
              <a:buFont typeface="Arial"/>
              <a:buChar char="•"/>
              <a:defRPr/>
            </a:lvl5pPr>
            <a:lvl6pPr marL="2743200" lvl="5" indent="-317500" algn="l">
              <a:lnSpc>
                <a:spcPct val="115000"/>
              </a:lnSpc>
              <a:spcBef>
                <a:spcPts val="1600"/>
              </a:spcBef>
              <a:spcAft>
                <a:spcPts val="0"/>
              </a:spcAft>
              <a:buClr>
                <a:schemeClr val="dk1"/>
              </a:buClr>
              <a:buSzPts val="1400"/>
              <a:buFont typeface="Arial"/>
              <a:buChar char="•"/>
              <a:defRPr/>
            </a:lvl6pPr>
            <a:lvl7pPr marL="3200400" lvl="6" indent="-317500" algn="l">
              <a:lnSpc>
                <a:spcPct val="115000"/>
              </a:lnSpc>
              <a:spcBef>
                <a:spcPts val="1600"/>
              </a:spcBef>
              <a:spcAft>
                <a:spcPts val="0"/>
              </a:spcAft>
              <a:buClr>
                <a:schemeClr val="dk1"/>
              </a:buClr>
              <a:buSzPts val="1400"/>
              <a:buFont typeface="Arial"/>
              <a:buChar char="•"/>
              <a:defRPr/>
            </a:lvl7pPr>
            <a:lvl8pPr marL="3657600" lvl="7" indent="-317500" algn="l">
              <a:lnSpc>
                <a:spcPct val="115000"/>
              </a:lnSpc>
              <a:spcBef>
                <a:spcPts val="1600"/>
              </a:spcBef>
              <a:spcAft>
                <a:spcPts val="0"/>
              </a:spcAft>
              <a:buClr>
                <a:schemeClr val="dk1"/>
              </a:buClr>
              <a:buSzPts val="1400"/>
              <a:buFont typeface="Arial"/>
              <a:buChar char="•"/>
              <a:defRPr/>
            </a:lvl8pPr>
            <a:lvl9pPr marL="4114800" lvl="8" indent="-317500" algn="l">
              <a:lnSpc>
                <a:spcPct val="115000"/>
              </a:lnSpc>
              <a:spcBef>
                <a:spcPts val="1600"/>
              </a:spcBef>
              <a:spcAft>
                <a:spcPts val="1600"/>
              </a:spcAft>
              <a:buClr>
                <a:schemeClr val="dk1"/>
              </a:buClr>
              <a:buSzPts val="1400"/>
              <a:buFont typeface="Arial"/>
              <a:buChar char="■"/>
              <a:defRPr/>
            </a:lvl9pPr>
          </a:lstStyle>
          <a:p>
            <a:endParaRPr/>
          </a:p>
        </p:txBody>
      </p:sp>
      <p:sp>
        <p:nvSpPr>
          <p:cNvPr id="84" name="Google Shape;84;g257c80f5285_0_2175"/>
          <p:cNvSpPr txBox="1">
            <a:spLocks noGrp="1"/>
          </p:cNvSpPr>
          <p:nvPr>
            <p:ph type="sldNum" idx="12"/>
          </p:nvPr>
        </p:nvSpPr>
        <p:spPr>
          <a:xfrm>
            <a:off x="6781800" y="6356351"/>
            <a:ext cx="2133600" cy="365100"/>
          </a:xfrm>
          <a:prstGeom prst="rect">
            <a:avLst/>
          </a:prstGeom>
          <a:noFill/>
          <a:ln>
            <a:noFill/>
          </a:ln>
        </p:spPr>
        <p:txBody>
          <a:bodyPr spcFirstLastPara="1" wrap="square" lIns="91425" tIns="45700" rIns="91425" bIns="45700" anchor="b"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Georgia"/>
                <a:ea typeface="Georgia"/>
                <a:cs typeface="Georgia"/>
                <a:sym typeface="Georgia"/>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Georgia"/>
                <a:ea typeface="Georgia"/>
                <a:cs typeface="Georgia"/>
                <a:sym typeface="Georgia"/>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Georgia"/>
                <a:ea typeface="Georgia"/>
                <a:cs typeface="Georgia"/>
                <a:sym typeface="Georgia"/>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Georgia"/>
                <a:ea typeface="Georgia"/>
                <a:cs typeface="Georgia"/>
                <a:sym typeface="Georgia"/>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Georgia"/>
                <a:ea typeface="Georgia"/>
                <a:cs typeface="Georgia"/>
                <a:sym typeface="Georgia"/>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Georgia"/>
                <a:ea typeface="Georgia"/>
                <a:cs typeface="Georgia"/>
                <a:sym typeface="Georgia"/>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Georgia"/>
                <a:ea typeface="Georgia"/>
                <a:cs typeface="Georgia"/>
                <a:sym typeface="Georgia"/>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Georgia"/>
                <a:ea typeface="Georgia"/>
                <a:cs typeface="Georgia"/>
                <a:sym typeface="Georgia"/>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Georgia"/>
                <a:ea typeface="Georgia"/>
                <a:cs typeface="Georgia"/>
                <a:sym typeface="Georgia"/>
              </a:defRPr>
            </a:lvl9pPr>
          </a:lstStyle>
          <a:p>
            <a:pPr marL="0" lvl="0" indent="0" algn="r" rtl="0">
              <a:spcBef>
                <a:spcPts val="0"/>
              </a:spcBef>
              <a:spcAft>
                <a:spcPts val="0"/>
              </a:spcAft>
              <a:buNone/>
            </a:pPr>
            <a:fld id="{00000000-1234-1234-1234-123412341234}" type="slidenum">
              <a:rPr lang="en-US"/>
              <a:t>‹#›</a:t>
            </a:fld>
            <a:endParaRPr/>
          </a:p>
        </p:txBody>
      </p:sp>
      <p:pic>
        <p:nvPicPr>
          <p:cNvPr id="85" name="Google Shape;85;g257c80f5285_0_2175" descr="C:\Users\Ehud\Dropbox (Beyond Z)\Beyond Z\Marketing\00_Brand_Identity\00_braven_logo\Horizontal Flat\Braven_RGB_horizontal_flat.png"/>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257092" y="137160"/>
            <a:ext cx="1143000" cy="405200"/>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6"/>
        <p:cNvGrpSpPr/>
        <p:nvPr/>
      </p:nvGrpSpPr>
      <p:grpSpPr>
        <a:xfrm>
          <a:off x="0" y="0"/>
          <a:ext cx="0" cy="0"/>
          <a:chOff x="0" y="0"/>
          <a:chExt cx="0" cy="0"/>
        </a:xfrm>
      </p:grpSpPr>
      <p:sp>
        <p:nvSpPr>
          <p:cNvPr id="87" name="Google Shape;87;g257c80f5285_0_2134"/>
          <p:cNvSpPr txBox="1">
            <a:spLocks noGrp="1"/>
          </p:cNvSpPr>
          <p:nvPr>
            <p:ph type="ctrTitle"/>
          </p:nvPr>
        </p:nvSpPr>
        <p:spPr>
          <a:xfrm>
            <a:off x="311708" y="992767"/>
            <a:ext cx="8520600" cy="27369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88" name="Google Shape;88;g257c80f5285_0_2134"/>
          <p:cNvSpPr txBox="1">
            <a:spLocks noGrp="1"/>
          </p:cNvSpPr>
          <p:nvPr>
            <p:ph type="subTitle" idx="1"/>
          </p:nvPr>
        </p:nvSpPr>
        <p:spPr>
          <a:xfrm>
            <a:off x="311700" y="3778833"/>
            <a:ext cx="8520600" cy="10569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89" name="Google Shape;89;g257c80f5285_0_2134"/>
          <p:cNvSpPr txBox="1">
            <a:spLocks noGrp="1"/>
          </p:cNvSpPr>
          <p:nvPr>
            <p:ph type="sldNum" idx="12"/>
          </p:nvPr>
        </p:nvSpPr>
        <p:spPr>
          <a:xfrm>
            <a:off x="8472458" y="6217623"/>
            <a:ext cx="548700" cy="5247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90"/>
        <p:cNvGrpSpPr/>
        <p:nvPr/>
      </p:nvGrpSpPr>
      <p:grpSpPr>
        <a:xfrm>
          <a:off x="0" y="0"/>
          <a:ext cx="0" cy="0"/>
          <a:chOff x="0" y="0"/>
          <a:chExt cx="0" cy="0"/>
        </a:xfrm>
      </p:grpSpPr>
      <p:sp>
        <p:nvSpPr>
          <p:cNvPr id="91" name="Google Shape;91;g257c80f5285_0_2138"/>
          <p:cNvSpPr txBox="1">
            <a:spLocks noGrp="1"/>
          </p:cNvSpPr>
          <p:nvPr>
            <p:ph type="title"/>
          </p:nvPr>
        </p:nvSpPr>
        <p:spPr>
          <a:xfrm>
            <a:off x="311700" y="2867800"/>
            <a:ext cx="8520600" cy="11223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a:p>
        </p:txBody>
      </p:sp>
      <p:sp>
        <p:nvSpPr>
          <p:cNvPr id="92" name="Google Shape;92;g257c80f5285_0_2138"/>
          <p:cNvSpPr txBox="1">
            <a:spLocks noGrp="1"/>
          </p:cNvSpPr>
          <p:nvPr>
            <p:ph type="sldNum" idx="12"/>
          </p:nvPr>
        </p:nvSpPr>
        <p:spPr>
          <a:xfrm>
            <a:off x="8472458" y="6217623"/>
            <a:ext cx="548700" cy="5247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93"/>
        <p:cNvGrpSpPr/>
        <p:nvPr/>
      </p:nvGrpSpPr>
      <p:grpSpPr>
        <a:xfrm>
          <a:off x="0" y="0"/>
          <a:ext cx="0" cy="0"/>
          <a:chOff x="0" y="0"/>
          <a:chExt cx="0" cy="0"/>
        </a:xfrm>
      </p:grpSpPr>
      <p:sp>
        <p:nvSpPr>
          <p:cNvPr id="94" name="Google Shape;94;g257c80f5285_0_2141"/>
          <p:cNvSpPr txBox="1">
            <a:spLocks noGrp="1"/>
          </p:cNvSpPr>
          <p:nvPr>
            <p:ph type="title"/>
          </p:nvPr>
        </p:nvSpPr>
        <p:spPr>
          <a:xfrm>
            <a:off x="311700" y="593367"/>
            <a:ext cx="8520600" cy="7635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95" name="Google Shape;95;g257c80f5285_0_2141"/>
          <p:cNvSpPr txBox="1">
            <a:spLocks noGrp="1"/>
          </p:cNvSpPr>
          <p:nvPr>
            <p:ph type="body" idx="1"/>
          </p:nvPr>
        </p:nvSpPr>
        <p:spPr>
          <a:xfrm>
            <a:off x="311700" y="1536633"/>
            <a:ext cx="8520600" cy="45552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96" name="Google Shape;96;g257c80f5285_0_2141"/>
          <p:cNvSpPr txBox="1">
            <a:spLocks noGrp="1"/>
          </p:cNvSpPr>
          <p:nvPr>
            <p:ph type="sldNum" idx="12"/>
          </p:nvPr>
        </p:nvSpPr>
        <p:spPr>
          <a:xfrm>
            <a:off x="8472458" y="6217623"/>
            <a:ext cx="548700" cy="5247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97"/>
        <p:cNvGrpSpPr/>
        <p:nvPr/>
      </p:nvGrpSpPr>
      <p:grpSpPr>
        <a:xfrm>
          <a:off x="0" y="0"/>
          <a:ext cx="0" cy="0"/>
          <a:chOff x="0" y="0"/>
          <a:chExt cx="0" cy="0"/>
        </a:xfrm>
      </p:grpSpPr>
      <p:sp>
        <p:nvSpPr>
          <p:cNvPr id="98" name="Google Shape;98;g257c80f5285_0_2145"/>
          <p:cNvSpPr txBox="1">
            <a:spLocks noGrp="1"/>
          </p:cNvSpPr>
          <p:nvPr>
            <p:ph type="title"/>
          </p:nvPr>
        </p:nvSpPr>
        <p:spPr>
          <a:xfrm>
            <a:off x="311700" y="593367"/>
            <a:ext cx="8520600" cy="7635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99" name="Google Shape;99;g257c80f5285_0_2145"/>
          <p:cNvSpPr txBox="1">
            <a:spLocks noGrp="1"/>
          </p:cNvSpPr>
          <p:nvPr>
            <p:ph type="body" idx="1"/>
          </p:nvPr>
        </p:nvSpPr>
        <p:spPr>
          <a:xfrm>
            <a:off x="311700" y="1536633"/>
            <a:ext cx="3999900" cy="45552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100" name="Google Shape;100;g257c80f5285_0_2145"/>
          <p:cNvSpPr txBox="1">
            <a:spLocks noGrp="1"/>
          </p:cNvSpPr>
          <p:nvPr>
            <p:ph type="body" idx="2"/>
          </p:nvPr>
        </p:nvSpPr>
        <p:spPr>
          <a:xfrm>
            <a:off x="4832400" y="1536633"/>
            <a:ext cx="3999900" cy="45552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101" name="Google Shape;101;g257c80f5285_0_2145"/>
          <p:cNvSpPr txBox="1">
            <a:spLocks noGrp="1"/>
          </p:cNvSpPr>
          <p:nvPr>
            <p:ph type="sldNum" idx="12"/>
          </p:nvPr>
        </p:nvSpPr>
        <p:spPr>
          <a:xfrm>
            <a:off x="8472458" y="6217623"/>
            <a:ext cx="548700" cy="5247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02"/>
        <p:cNvGrpSpPr/>
        <p:nvPr/>
      </p:nvGrpSpPr>
      <p:grpSpPr>
        <a:xfrm>
          <a:off x="0" y="0"/>
          <a:ext cx="0" cy="0"/>
          <a:chOff x="0" y="0"/>
          <a:chExt cx="0" cy="0"/>
        </a:xfrm>
      </p:grpSpPr>
      <p:sp>
        <p:nvSpPr>
          <p:cNvPr id="103" name="Google Shape;103;g257c80f5285_0_2150"/>
          <p:cNvSpPr txBox="1">
            <a:spLocks noGrp="1"/>
          </p:cNvSpPr>
          <p:nvPr>
            <p:ph type="title"/>
          </p:nvPr>
        </p:nvSpPr>
        <p:spPr>
          <a:xfrm>
            <a:off x="311700" y="593367"/>
            <a:ext cx="8520600" cy="7635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04" name="Google Shape;104;g257c80f5285_0_2150"/>
          <p:cNvSpPr txBox="1">
            <a:spLocks noGrp="1"/>
          </p:cNvSpPr>
          <p:nvPr>
            <p:ph type="sldNum" idx="12"/>
          </p:nvPr>
        </p:nvSpPr>
        <p:spPr>
          <a:xfrm>
            <a:off x="8472458" y="6217623"/>
            <a:ext cx="548700" cy="5247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4"/>
        <p:cNvGrpSpPr/>
        <p:nvPr/>
      </p:nvGrpSpPr>
      <p:grpSpPr>
        <a:xfrm>
          <a:off x="0" y="0"/>
          <a:ext cx="0" cy="0"/>
          <a:chOff x="0" y="0"/>
          <a:chExt cx="0" cy="0"/>
        </a:xfrm>
      </p:grpSpPr>
      <p:sp>
        <p:nvSpPr>
          <p:cNvPr id="15" name="Google Shape;15;p5"/>
          <p:cNvSpPr txBox="1">
            <a:spLocks noGrp="1"/>
          </p:cNvSpPr>
          <p:nvPr>
            <p:ph type="title"/>
          </p:nvPr>
        </p:nvSpPr>
        <p:spPr>
          <a:xfrm>
            <a:off x="457200" y="274637"/>
            <a:ext cx="8229600" cy="11433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 name="Google Shape;16;p5"/>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7" name="Google Shape;17;p5"/>
          <p:cNvSpPr txBox="1">
            <a:spLocks noGrp="1"/>
          </p:cNvSpPr>
          <p:nvPr>
            <p:ph type="sldNum" idx="12"/>
          </p:nvPr>
        </p:nvSpPr>
        <p:spPr>
          <a:xfrm>
            <a:off x="6553200" y="6356351"/>
            <a:ext cx="21336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18" name="Google Shape;18;p5"/>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0" y="6176791"/>
            <a:ext cx="1828800" cy="685800"/>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105"/>
        <p:cNvGrpSpPr/>
        <p:nvPr/>
      </p:nvGrpSpPr>
      <p:grpSpPr>
        <a:xfrm>
          <a:off x="0" y="0"/>
          <a:ext cx="0" cy="0"/>
          <a:chOff x="0" y="0"/>
          <a:chExt cx="0" cy="0"/>
        </a:xfrm>
      </p:grpSpPr>
      <p:sp>
        <p:nvSpPr>
          <p:cNvPr id="106" name="Google Shape;106;g257c80f5285_0_2153"/>
          <p:cNvSpPr txBox="1">
            <a:spLocks noGrp="1"/>
          </p:cNvSpPr>
          <p:nvPr>
            <p:ph type="title"/>
          </p:nvPr>
        </p:nvSpPr>
        <p:spPr>
          <a:xfrm>
            <a:off x="311700" y="740800"/>
            <a:ext cx="2808000" cy="10077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107" name="Google Shape;107;g257c80f5285_0_2153"/>
          <p:cNvSpPr txBox="1">
            <a:spLocks noGrp="1"/>
          </p:cNvSpPr>
          <p:nvPr>
            <p:ph type="body" idx="1"/>
          </p:nvPr>
        </p:nvSpPr>
        <p:spPr>
          <a:xfrm>
            <a:off x="311700" y="1852800"/>
            <a:ext cx="2808000" cy="4239300"/>
          </a:xfrm>
          <a:prstGeom prst="rect">
            <a:avLst/>
          </a:prstGeom>
          <a:noFill/>
          <a:ln>
            <a:noFill/>
          </a:ln>
        </p:spPr>
        <p:txBody>
          <a:bodyPr spcFirstLastPara="1" wrap="square" lIns="91425" tIns="91425" rIns="91425" bIns="91425" anchor="t" anchorCtr="0">
            <a:noAutofit/>
          </a:bodyPr>
          <a:lstStyle>
            <a:lvl1pPr marL="457200" lvl="0" indent="-304800" algn="l">
              <a:lnSpc>
                <a:spcPct val="115000"/>
              </a:lnSpc>
              <a:spcBef>
                <a:spcPts val="0"/>
              </a:spcBef>
              <a:spcAft>
                <a:spcPts val="0"/>
              </a:spcAft>
              <a:buSzPts val="1200"/>
              <a:buChar char="●"/>
              <a:defRPr sz="12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108" name="Google Shape;108;g257c80f5285_0_2153"/>
          <p:cNvSpPr txBox="1">
            <a:spLocks noGrp="1"/>
          </p:cNvSpPr>
          <p:nvPr>
            <p:ph type="sldNum" idx="12"/>
          </p:nvPr>
        </p:nvSpPr>
        <p:spPr>
          <a:xfrm>
            <a:off x="8472458" y="6217623"/>
            <a:ext cx="548700" cy="5247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109"/>
        <p:cNvGrpSpPr/>
        <p:nvPr/>
      </p:nvGrpSpPr>
      <p:grpSpPr>
        <a:xfrm>
          <a:off x="0" y="0"/>
          <a:ext cx="0" cy="0"/>
          <a:chOff x="0" y="0"/>
          <a:chExt cx="0" cy="0"/>
        </a:xfrm>
      </p:grpSpPr>
      <p:sp>
        <p:nvSpPr>
          <p:cNvPr id="110" name="Google Shape;110;g257c80f5285_0_2157"/>
          <p:cNvSpPr txBox="1">
            <a:spLocks noGrp="1"/>
          </p:cNvSpPr>
          <p:nvPr>
            <p:ph type="title"/>
          </p:nvPr>
        </p:nvSpPr>
        <p:spPr>
          <a:xfrm>
            <a:off x="490250" y="600200"/>
            <a:ext cx="6367800" cy="54543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
        <p:nvSpPr>
          <p:cNvPr id="111" name="Google Shape;111;g257c80f5285_0_2157"/>
          <p:cNvSpPr txBox="1">
            <a:spLocks noGrp="1"/>
          </p:cNvSpPr>
          <p:nvPr>
            <p:ph type="sldNum" idx="12"/>
          </p:nvPr>
        </p:nvSpPr>
        <p:spPr>
          <a:xfrm>
            <a:off x="8472458" y="6217623"/>
            <a:ext cx="548700" cy="5247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12"/>
        <p:cNvGrpSpPr/>
        <p:nvPr/>
      </p:nvGrpSpPr>
      <p:grpSpPr>
        <a:xfrm>
          <a:off x="0" y="0"/>
          <a:ext cx="0" cy="0"/>
          <a:chOff x="0" y="0"/>
          <a:chExt cx="0" cy="0"/>
        </a:xfrm>
      </p:grpSpPr>
      <p:sp>
        <p:nvSpPr>
          <p:cNvPr id="113" name="Google Shape;113;g257c80f5285_0_2160"/>
          <p:cNvSpPr/>
          <p:nvPr/>
        </p:nvSpPr>
        <p:spPr>
          <a:xfrm>
            <a:off x="4572000" y="-167"/>
            <a:ext cx="4572000" cy="68580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4" name="Google Shape;114;g257c80f5285_0_2160"/>
          <p:cNvSpPr txBox="1">
            <a:spLocks noGrp="1"/>
          </p:cNvSpPr>
          <p:nvPr>
            <p:ph type="title"/>
          </p:nvPr>
        </p:nvSpPr>
        <p:spPr>
          <a:xfrm>
            <a:off x="265500" y="1644233"/>
            <a:ext cx="4045200" cy="19764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115" name="Google Shape;115;g257c80f5285_0_2160"/>
          <p:cNvSpPr txBox="1">
            <a:spLocks noGrp="1"/>
          </p:cNvSpPr>
          <p:nvPr>
            <p:ph type="subTitle" idx="1"/>
          </p:nvPr>
        </p:nvSpPr>
        <p:spPr>
          <a:xfrm>
            <a:off x="265500" y="3737433"/>
            <a:ext cx="4045200" cy="16467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116" name="Google Shape;116;g257c80f5285_0_2160"/>
          <p:cNvSpPr txBox="1">
            <a:spLocks noGrp="1"/>
          </p:cNvSpPr>
          <p:nvPr>
            <p:ph type="body" idx="2"/>
          </p:nvPr>
        </p:nvSpPr>
        <p:spPr>
          <a:xfrm>
            <a:off x="4939500" y="965433"/>
            <a:ext cx="3837000" cy="4926900"/>
          </a:xfrm>
          <a:prstGeom prst="rect">
            <a:avLst/>
          </a:prstGeom>
          <a:noFill/>
          <a:ln>
            <a:noFill/>
          </a:ln>
        </p:spPr>
        <p:txBody>
          <a:bodyPr spcFirstLastPara="1" wrap="square" lIns="91425" tIns="91425" rIns="91425" bIns="91425" anchor="ctr"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117" name="Google Shape;117;g257c80f5285_0_2160"/>
          <p:cNvSpPr txBox="1">
            <a:spLocks noGrp="1"/>
          </p:cNvSpPr>
          <p:nvPr>
            <p:ph type="sldNum" idx="12"/>
          </p:nvPr>
        </p:nvSpPr>
        <p:spPr>
          <a:xfrm>
            <a:off x="8472458" y="6217623"/>
            <a:ext cx="548700" cy="5247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18"/>
        <p:cNvGrpSpPr/>
        <p:nvPr/>
      </p:nvGrpSpPr>
      <p:grpSpPr>
        <a:xfrm>
          <a:off x="0" y="0"/>
          <a:ext cx="0" cy="0"/>
          <a:chOff x="0" y="0"/>
          <a:chExt cx="0" cy="0"/>
        </a:xfrm>
      </p:grpSpPr>
      <p:sp>
        <p:nvSpPr>
          <p:cNvPr id="119" name="Google Shape;119;g257c80f5285_0_2166"/>
          <p:cNvSpPr txBox="1">
            <a:spLocks noGrp="1"/>
          </p:cNvSpPr>
          <p:nvPr>
            <p:ph type="body" idx="1"/>
          </p:nvPr>
        </p:nvSpPr>
        <p:spPr>
          <a:xfrm>
            <a:off x="311700" y="5640767"/>
            <a:ext cx="5998800" cy="806700"/>
          </a:xfrm>
          <a:prstGeom prst="rect">
            <a:avLst/>
          </a:prstGeom>
          <a:noFill/>
          <a:ln>
            <a:noFill/>
          </a:ln>
        </p:spPr>
        <p:txBody>
          <a:bodyPr spcFirstLastPara="1" wrap="square" lIns="91425" tIns="91425" rIns="91425" bIns="91425" anchor="ctr" anchorCtr="0">
            <a:noAutofit/>
          </a:bodyPr>
          <a:lstStyle>
            <a:lvl1pPr marL="457200" lvl="0" indent="-228600" algn="l">
              <a:lnSpc>
                <a:spcPct val="100000"/>
              </a:lnSpc>
              <a:spcBef>
                <a:spcPts val="0"/>
              </a:spcBef>
              <a:spcAft>
                <a:spcPts val="0"/>
              </a:spcAft>
              <a:buSzPts val="1800"/>
              <a:buNone/>
              <a:defRPr/>
            </a:lvl1pPr>
          </a:lstStyle>
          <a:p>
            <a:endParaRPr/>
          </a:p>
        </p:txBody>
      </p:sp>
      <p:sp>
        <p:nvSpPr>
          <p:cNvPr id="120" name="Google Shape;120;g257c80f5285_0_2166"/>
          <p:cNvSpPr txBox="1">
            <a:spLocks noGrp="1"/>
          </p:cNvSpPr>
          <p:nvPr>
            <p:ph type="sldNum" idx="12"/>
          </p:nvPr>
        </p:nvSpPr>
        <p:spPr>
          <a:xfrm>
            <a:off x="8472458" y="6217623"/>
            <a:ext cx="548700" cy="5247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121"/>
        <p:cNvGrpSpPr/>
        <p:nvPr/>
      </p:nvGrpSpPr>
      <p:grpSpPr>
        <a:xfrm>
          <a:off x="0" y="0"/>
          <a:ext cx="0" cy="0"/>
          <a:chOff x="0" y="0"/>
          <a:chExt cx="0" cy="0"/>
        </a:xfrm>
      </p:grpSpPr>
      <p:sp>
        <p:nvSpPr>
          <p:cNvPr id="122" name="Google Shape;122;g257c80f5285_0_2169"/>
          <p:cNvSpPr txBox="1">
            <a:spLocks noGrp="1"/>
          </p:cNvSpPr>
          <p:nvPr>
            <p:ph type="title" hasCustomPrompt="1"/>
          </p:nvPr>
        </p:nvSpPr>
        <p:spPr>
          <a:xfrm>
            <a:off x="311700" y="1474833"/>
            <a:ext cx="8520600" cy="26181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123" name="Google Shape;123;g257c80f5285_0_2169"/>
          <p:cNvSpPr txBox="1">
            <a:spLocks noGrp="1"/>
          </p:cNvSpPr>
          <p:nvPr>
            <p:ph type="body" idx="1"/>
          </p:nvPr>
        </p:nvSpPr>
        <p:spPr>
          <a:xfrm>
            <a:off x="311700" y="4202967"/>
            <a:ext cx="8520600" cy="1734300"/>
          </a:xfrm>
          <a:prstGeom prst="rect">
            <a:avLst/>
          </a:prstGeom>
          <a:noFill/>
          <a:ln>
            <a:noFill/>
          </a:ln>
        </p:spPr>
        <p:txBody>
          <a:bodyPr spcFirstLastPara="1" wrap="square" lIns="91425" tIns="91425" rIns="91425" bIns="91425" anchor="t" anchorCtr="0">
            <a:noAutofit/>
          </a:bodyPr>
          <a:lstStyle>
            <a:lvl1pPr marL="457200" lvl="0" indent="-342900" algn="ctr">
              <a:lnSpc>
                <a:spcPct val="115000"/>
              </a:lnSpc>
              <a:spcBef>
                <a:spcPts val="0"/>
              </a:spcBef>
              <a:spcAft>
                <a:spcPts val="0"/>
              </a:spcAft>
              <a:buSzPts val="1800"/>
              <a:buChar char="●"/>
              <a:defRPr/>
            </a:lvl1pPr>
            <a:lvl2pPr marL="914400" lvl="1" indent="-317500" algn="ctr">
              <a:lnSpc>
                <a:spcPct val="115000"/>
              </a:lnSpc>
              <a:spcBef>
                <a:spcPts val="1600"/>
              </a:spcBef>
              <a:spcAft>
                <a:spcPts val="0"/>
              </a:spcAft>
              <a:buSzPts val="1400"/>
              <a:buChar char="○"/>
              <a:defRPr/>
            </a:lvl2pPr>
            <a:lvl3pPr marL="1371600" lvl="2" indent="-317500" algn="ctr">
              <a:lnSpc>
                <a:spcPct val="115000"/>
              </a:lnSpc>
              <a:spcBef>
                <a:spcPts val="1600"/>
              </a:spcBef>
              <a:spcAft>
                <a:spcPts val="0"/>
              </a:spcAft>
              <a:buSzPts val="1400"/>
              <a:buChar char="■"/>
              <a:defRPr/>
            </a:lvl3pPr>
            <a:lvl4pPr marL="1828800" lvl="3" indent="-317500" algn="ctr">
              <a:lnSpc>
                <a:spcPct val="115000"/>
              </a:lnSpc>
              <a:spcBef>
                <a:spcPts val="1600"/>
              </a:spcBef>
              <a:spcAft>
                <a:spcPts val="0"/>
              </a:spcAft>
              <a:buSzPts val="1400"/>
              <a:buChar char="●"/>
              <a:defRPr/>
            </a:lvl4pPr>
            <a:lvl5pPr marL="2286000" lvl="4" indent="-317500" algn="ctr">
              <a:lnSpc>
                <a:spcPct val="115000"/>
              </a:lnSpc>
              <a:spcBef>
                <a:spcPts val="1600"/>
              </a:spcBef>
              <a:spcAft>
                <a:spcPts val="0"/>
              </a:spcAft>
              <a:buSzPts val="1400"/>
              <a:buChar char="○"/>
              <a:defRPr/>
            </a:lvl5pPr>
            <a:lvl6pPr marL="2743200" lvl="5" indent="-317500" algn="ctr">
              <a:lnSpc>
                <a:spcPct val="115000"/>
              </a:lnSpc>
              <a:spcBef>
                <a:spcPts val="1600"/>
              </a:spcBef>
              <a:spcAft>
                <a:spcPts val="0"/>
              </a:spcAft>
              <a:buSzPts val="1400"/>
              <a:buChar char="■"/>
              <a:defRPr/>
            </a:lvl6pPr>
            <a:lvl7pPr marL="3200400" lvl="6" indent="-317500" algn="ctr">
              <a:lnSpc>
                <a:spcPct val="115000"/>
              </a:lnSpc>
              <a:spcBef>
                <a:spcPts val="1600"/>
              </a:spcBef>
              <a:spcAft>
                <a:spcPts val="0"/>
              </a:spcAft>
              <a:buSzPts val="1400"/>
              <a:buChar char="●"/>
              <a:defRPr/>
            </a:lvl7pPr>
            <a:lvl8pPr marL="3657600" lvl="7" indent="-317500" algn="ctr">
              <a:lnSpc>
                <a:spcPct val="115000"/>
              </a:lnSpc>
              <a:spcBef>
                <a:spcPts val="1600"/>
              </a:spcBef>
              <a:spcAft>
                <a:spcPts val="0"/>
              </a:spcAft>
              <a:buSzPts val="1400"/>
              <a:buChar char="○"/>
              <a:defRPr/>
            </a:lvl8pPr>
            <a:lvl9pPr marL="4114800" lvl="8" indent="-317500" algn="ctr">
              <a:lnSpc>
                <a:spcPct val="115000"/>
              </a:lnSpc>
              <a:spcBef>
                <a:spcPts val="1600"/>
              </a:spcBef>
              <a:spcAft>
                <a:spcPts val="1600"/>
              </a:spcAft>
              <a:buSzPts val="1400"/>
              <a:buChar char="■"/>
              <a:defRPr/>
            </a:lvl9pPr>
          </a:lstStyle>
          <a:p>
            <a:endParaRPr/>
          </a:p>
        </p:txBody>
      </p:sp>
      <p:sp>
        <p:nvSpPr>
          <p:cNvPr id="124" name="Google Shape;124;g257c80f5285_0_2169"/>
          <p:cNvSpPr txBox="1">
            <a:spLocks noGrp="1"/>
          </p:cNvSpPr>
          <p:nvPr>
            <p:ph type="sldNum" idx="12"/>
          </p:nvPr>
        </p:nvSpPr>
        <p:spPr>
          <a:xfrm>
            <a:off x="8472458" y="6217623"/>
            <a:ext cx="548700" cy="5247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25"/>
        <p:cNvGrpSpPr/>
        <p:nvPr/>
      </p:nvGrpSpPr>
      <p:grpSpPr>
        <a:xfrm>
          <a:off x="0" y="0"/>
          <a:ext cx="0" cy="0"/>
          <a:chOff x="0" y="0"/>
          <a:chExt cx="0" cy="0"/>
        </a:xfrm>
      </p:grpSpPr>
      <p:sp>
        <p:nvSpPr>
          <p:cNvPr id="126" name="Google Shape;126;g257c80f5285_0_2173"/>
          <p:cNvSpPr txBox="1">
            <a:spLocks noGrp="1"/>
          </p:cNvSpPr>
          <p:nvPr>
            <p:ph type="sldNum" idx="12"/>
          </p:nvPr>
        </p:nvSpPr>
        <p:spPr>
          <a:xfrm>
            <a:off x="8472458" y="6217623"/>
            <a:ext cx="548700" cy="5247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27"/>
        <p:cNvGrpSpPr/>
        <p:nvPr/>
      </p:nvGrpSpPr>
      <p:grpSpPr>
        <a:xfrm>
          <a:off x="0" y="0"/>
          <a:ext cx="0" cy="0"/>
          <a:chOff x="0" y="0"/>
          <a:chExt cx="0" cy="0"/>
        </a:xfrm>
      </p:grpSpPr>
      <p:sp>
        <p:nvSpPr>
          <p:cNvPr id="128" name="Google Shape;128;g257c80f5285_0_2180"/>
          <p:cNvSpPr txBox="1">
            <a:spLocks noGrp="1"/>
          </p:cNvSpPr>
          <p:nvPr>
            <p:ph type="title"/>
          </p:nvPr>
        </p:nvSpPr>
        <p:spPr>
          <a:xfrm>
            <a:off x="228600" y="542635"/>
            <a:ext cx="8686800" cy="875100"/>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Clr>
                <a:schemeClr val="accent1"/>
              </a:buClr>
              <a:buSzPts val="3600"/>
              <a:buFont typeface="Oswald"/>
              <a:buNone/>
              <a:defRPr sz="3600" b="1" i="0" u="none" strike="noStrike" cap="none">
                <a:solidFill>
                  <a:schemeClr val="accent1"/>
                </a:solidFill>
                <a:latin typeface="Oswald"/>
                <a:ea typeface="Oswald"/>
                <a:cs typeface="Oswald"/>
                <a:sym typeface="Oswald"/>
              </a:defRPr>
            </a:lvl1pPr>
            <a:lvl2pPr lvl="1" algn="l">
              <a:lnSpc>
                <a:spcPct val="100000"/>
              </a:lnSpc>
              <a:spcBef>
                <a:spcPts val="0"/>
              </a:spcBef>
              <a:spcAft>
                <a:spcPts val="0"/>
              </a:spcAft>
              <a:buSzPts val="2800"/>
              <a:buNone/>
              <a:defRPr sz="1800"/>
            </a:lvl2pPr>
            <a:lvl3pPr lvl="2" algn="l">
              <a:lnSpc>
                <a:spcPct val="100000"/>
              </a:lnSpc>
              <a:spcBef>
                <a:spcPts val="0"/>
              </a:spcBef>
              <a:spcAft>
                <a:spcPts val="0"/>
              </a:spcAft>
              <a:buSzPts val="2800"/>
              <a:buNone/>
              <a:defRPr sz="1800"/>
            </a:lvl3pPr>
            <a:lvl4pPr lvl="3" algn="l">
              <a:lnSpc>
                <a:spcPct val="100000"/>
              </a:lnSpc>
              <a:spcBef>
                <a:spcPts val="0"/>
              </a:spcBef>
              <a:spcAft>
                <a:spcPts val="0"/>
              </a:spcAft>
              <a:buSzPts val="2800"/>
              <a:buNone/>
              <a:defRPr sz="1800"/>
            </a:lvl4pPr>
            <a:lvl5pPr lvl="4" algn="l">
              <a:lnSpc>
                <a:spcPct val="100000"/>
              </a:lnSpc>
              <a:spcBef>
                <a:spcPts val="0"/>
              </a:spcBef>
              <a:spcAft>
                <a:spcPts val="0"/>
              </a:spcAft>
              <a:buSzPts val="2800"/>
              <a:buNone/>
              <a:defRPr sz="1800"/>
            </a:lvl5pPr>
            <a:lvl6pPr lvl="5" algn="l">
              <a:lnSpc>
                <a:spcPct val="100000"/>
              </a:lnSpc>
              <a:spcBef>
                <a:spcPts val="0"/>
              </a:spcBef>
              <a:spcAft>
                <a:spcPts val="0"/>
              </a:spcAft>
              <a:buSzPts val="2800"/>
              <a:buNone/>
              <a:defRPr sz="1800"/>
            </a:lvl6pPr>
            <a:lvl7pPr lvl="6" algn="l">
              <a:lnSpc>
                <a:spcPct val="100000"/>
              </a:lnSpc>
              <a:spcBef>
                <a:spcPts val="0"/>
              </a:spcBef>
              <a:spcAft>
                <a:spcPts val="0"/>
              </a:spcAft>
              <a:buSzPts val="2800"/>
              <a:buNone/>
              <a:defRPr sz="1800"/>
            </a:lvl7pPr>
            <a:lvl8pPr lvl="7" algn="l">
              <a:lnSpc>
                <a:spcPct val="100000"/>
              </a:lnSpc>
              <a:spcBef>
                <a:spcPts val="0"/>
              </a:spcBef>
              <a:spcAft>
                <a:spcPts val="0"/>
              </a:spcAft>
              <a:buSzPts val="2800"/>
              <a:buNone/>
              <a:defRPr sz="1800"/>
            </a:lvl8pPr>
            <a:lvl9pPr lvl="8" algn="l">
              <a:lnSpc>
                <a:spcPct val="100000"/>
              </a:lnSpc>
              <a:spcBef>
                <a:spcPts val="0"/>
              </a:spcBef>
              <a:spcAft>
                <a:spcPts val="0"/>
              </a:spcAft>
              <a:buSzPts val="2800"/>
              <a:buNone/>
              <a:defRPr sz="1800"/>
            </a:lvl9pPr>
          </a:lstStyle>
          <a:p>
            <a:endParaRPr/>
          </a:p>
        </p:txBody>
      </p:sp>
      <p:sp>
        <p:nvSpPr>
          <p:cNvPr id="129" name="Google Shape;129;g257c80f5285_0_2180"/>
          <p:cNvSpPr txBox="1">
            <a:spLocks noGrp="1"/>
          </p:cNvSpPr>
          <p:nvPr>
            <p:ph type="body" idx="1"/>
          </p:nvPr>
        </p:nvSpPr>
        <p:spPr>
          <a:xfrm>
            <a:off x="228600" y="1600200"/>
            <a:ext cx="4267200" cy="4526100"/>
          </a:xfrm>
          <a:prstGeom prst="rect">
            <a:avLst/>
          </a:prstGeom>
          <a:noFill/>
          <a:ln>
            <a:noFill/>
          </a:ln>
        </p:spPr>
        <p:txBody>
          <a:bodyPr spcFirstLastPara="1" wrap="square" lIns="91425" tIns="91425" rIns="91425" bIns="91425" anchor="t" anchorCtr="0">
            <a:noAutofit/>
          </a:bodyPr>
          <a:lstStyle>
            <a:lvl1pPr marL="457200" marR="0" lvl="0" indent="-228600" algn="l">
              <a:lnSpc>
                <a:spcPct val="115000"/>
              </a:lnSpc>
              <a:spcBef>
                <a:spcPts val="560"/>
              </a:spcBef>
              <a:spcAft>
                <a:spcPts val="0"/>
              </a:spcAft>
              <a:buClr>
                <a:schemeClr val="dk1"/>
              </a:buClr>
              <a:buSzPts val="2800"/>
              <a:buFont typeface="Oswald"/>
              <a:buNone/>
              <a:defRPr sz="2800" b="1" i="0" u="none" strike="noStrike" cap="none">
                <a:solidFill>
                  <a:schemeClr val="dk1"/>
                </a:solidFill>
                <a:latin typeface="Oswald"/>
                <a:ea typeface="Oswald"/>
                <a:cs typeface="Oswald"/>
                <a:sym typeface="Oswald"/>
              </a:defRPr>
            </a:lvl1pPr>
            <a:lvl2pPr marL="914400" marR="0" lvl="1" indent="-381000" algn="l">
              <a:lnSpc>
                <a:spcPct val="115000"/>
              </a:lnSpc>
              <a:spcBef>
                <a:spcPts val="160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2pPr>
            <a:lvl3pPr marL="1371600" marR="0" lvl="2" indent="-355600" algn="l">
              <a:lnSpc>
                <a:spcPct val="115000"/>
              </a:lnSpc>
              <a:spcBef>
                <a:spcPts val="16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3pPr>
            <a:lvl4pPr marL="1828800" marR="0" lvl="3" indent="-342900" algn="l">
              <a:lnSpc>
                <a:spcPct val="115000"/>
              </a:lnSpc>
              <a:spcBef>
                <a:spcPts val="160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4pPr>
            <a:lvl5pPr marL="2286000" marR="0" lvl="4" indent="-342900" algn="l">
              <a:lnSpc>
                <a:spcPct val="115000"/>
              </a:lnSpc>
              <a:spcBef>
                <a:spcPts val="160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5pPr>
            <a:lvl6pPr marL="2743200" marR="0" lvl="5" indent="-342900" algn="l">
              <a:lnSpc>
                <a:spcPct val="115000"/>
              </a:lnSpc>
              <a:spcBef>
                <a:spcPts val="160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6pPr>
            <a:lvl7pPr marL="3200400" marR="0" lvl="6" indent="-342900" algn="l">
              <a:lnSpc>
                <a:spcPct val="115000"/>
              </a:lnSpc>
              <a:spcBef>
                <a:spcPts val="160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7pPr>
            <a:lvl8pPr marL="3657600" marR="0" lvl="7" indent="-342900" algn="l">
              <a:lnSpc>
                <a:spcPct val="115000"/>
              </a:lnSpc>
              <a:spcBef>
                <a:spcPts val="160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8pPr>
            <a:lvl9pPr marL="4114800" marR="0" lvl="8" indent="-342900" algn="l">
              <a:lnSpc>
                <a:spcPct val="115000"/>
              </a:lnSpc>
              <a:spcBef>
                <a:spcPts val="1600"/>
              </a:spcBef>
              <a:spcAft>
                <a:spcPts val="160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9pPr>
          </a:lstStyle>
          <a:p>
            <a:endParaRPr/>
          </a:p>
        </p:txBody>
      </p:sp>
      <p:sp>
        <p:nvSpPr>
          <p:cNvPr id="130" name="Google Shape;130;g257c80f5285_0_2180"/>
          <p:cNvSpPr txBox="1">
            <a:spLocks noGrp="1"/>
          </p:cNvSpPr>
          <p:nvPr>
            <p:ph type="body" idx="2"/>
          </p:nvPr>
        </p:nvSpPr>
        <p:spPr>
          <a:xfrm>
            <a:off x="4648200" y="1600200"/>
            <a:ext cx="4267200" cy="4526100"/>
          </a:xfrm>
          <a:prstGeom prst="rect">
            <a:avLst/>
          </a:prstGeom>
          <a:noFill/>
          <a:ln>
            <a:noFill/>
          </a:ln>
        </p:spPr>
        <p:txBody>
          <a:bodyPr spcFirstLastPara="1" wrap="square" lIns="91425" tIns="91425" rIns="91425" bIns="91425" anchor="t" anchorCtr="0">
            <a:noAutofit/>
          </a:bodyPr>
          <a:lstStyle>
            <a:lvl1pPr marL="457200" marR="0" lvl="0" indent="-228600" algn="l">
              <a:lnSpc>
                <a:spcPct val="115000"/>
              </a:lnSpc>
              <a:spcBef>
                <a:spcPts val="560"/>
              </a:spcBef>
              <a:spcAft>
                <a:spcPts val="0"/>
              </a:spcAft>
              <a:buClr>
                <a:schemeClr val="dk1"/>
              </a:buClr>
              <a:buSzPts val="2800"/>
              <a:buFont typeface="Oswald"/>
              <a:buNone/>
              <a:defRPr sz="2800" b="1" i="0" u="none" strike="noStrike" cap="none">
                <a:solidFill>
                  <a:schemeClr val="dk1"/>
                </a:solidFill>
                <a:latin typeface="Oswald"/>
                <a:ea typeface="Oswald"/>
                <a:cs typeface="Oswald"/>
                <a:sym typeface="Oswald"/>
              </a:defRPr>
            </a:lvl1pPr>
            <a:lvl2pPr marL="914400" marR="0" lvl="1" indent="-381000" algn="l">
              <a:lnSpc>
                <a:spcPct val="115000"/>
              </a:lnSpc>
              <a:spcBef>
                <a:spcPts val="160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2pPr>
            <a:lvl3pPr marL="1371600" marR="0" lvl="2" indent="-355600" algn="l">
              <a:lnSpc>
                <a:spcPct val="115000"/>
              </a:lnSpc>
              <a:spcBef>
                <a:spcPts val="16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3pPr>
            <a:lvl4pPr marL="1828800" marR="0" lvl="3" indent="-342900" algn="l">
              <a:lnSpc>
                <a:spcPct val="115000"/>
              </a:lnSpc>
              <a:spcBef>
                <a:spcPts val="160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4pPr>
            <a:lvl5pPr marL="2286000" marR="0" lvl="4" indent="-342900" algn="l">
              <a:lnSpc>
                <a:spcPct val="115000"/>
              </a:lnSpc>
              <a:spcBef>
                <a:spcPts val="160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5pPr>
            <a:lvl6pPr marL="2743200" marR="0" lvl="5" indent="-342900" algn="l">
              <a:lnSpc>
                <a:spcPct val="115000"/>
              </a:lnSpc>
              <a:spcBef>
                <a:spcPts val="160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6pPr>
            <a:lvl7pPr marL="3200400" marR="0" lvl="6" indent="-342900" algn="l">
              <a:lnSpc>
                <a:spcPct val="115000"/>
              </a:lnSpc>
              <a:spcBef>
                <a:spcPts val="160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7pPr>
            <a:lvl8pPr marL="3657600" marR="0" lvl="7" indent="-342900" algn="l">
              <a:lnSpc>
                <a:spcPct val="115000"/>
              </a:lnSpc>
              <a:spcBef>
                <a:spcPts val="160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8pPr>
            <a:lvl9pPr marL="4114800" marR="0" lvl="8" indent="-342900" algn="l">
              <a:lnSpc>
                <a:spcPct val="115000"/>
              </a:lnSpc>
              <a:spcBef>
                <a:spcPts val="1600"/>
              </a:spcBef>
              <a:spcAft>
                <a:spcPts val="160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9pPr>
          </a:lstStyle>
          <a:p>
            <a:endParaRPr/>
          </a:p>
        </p:txBody>
      </p:sp>
      <p:sp>
        <p:nvSpPr>
          <p:cNvPr id="131" name="Google Shape;131;g257c80f5285_0_2180"/>
          <p:cNvSpPr txBox="1">
            <a:spLocks noGrp="1"/>
          </p:cNvSpPr>
          <p:nvPr>
            <p:ph type="dt" idx="10"/>
          </p:nvPr>
        </p:nvSpPr>
        <p:spPr>
          <a:xfrm>
            <a:off x="228600" y="6356351"/>
            <a:ext cx="2133600" cy="365100"/>
          </a:xfrm>
          <a:prstGeom prst="rect">
            <a:avLst/>
          </a:prstGeom>
          <a:noFill/>
          <a:ln>
            <a:noFill/>
          </a:ln>
        </p:spPr>
        <p:txBody>
          <a:bodyPr spcFirstLastPara="1" wrap="square" lIns="91425" tIns="91425" rIns="91425" bIns="91425" anchor="b" anchorCtr="0">
            <a:noAutofit/>
          </a:bodyPr>
          <a:lstStyle>
            <a:lvl1pPr marR="0" lvl="0" algn="l" rtl="0">
              <a:lnSpc>
                <a:spcPct val="100000"/>
              </a:lnSpc>
              <a:spcBef>
                <a:spcPts val="0"/>
              </a:spcBef>
              <a:spcAft>
                <a:spcPts val="0"/>
              </a:spcAft>
              <a:buClr>
                <a:srgbClr val="000000"/>
              </a:buClr>
              <a:buSzPts val="1400"/>
              <a:buFont typeface="Arial"/>
              <a:buNone/>
              <a:defRPr sz="1000" b="0" i="0" u="none" strike="noStrike" cap="none">
                <a:solidFill>
                  <a:srgbClr val="888888"/>
                </a:solidFill>
                <a:latin typeface="Georgia"/>
                <a:ea typeface="Georgia"/>
                <a:cs typeface="Georgia"/>
                <a:sym typeface="Georgi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9pPr>
          </a:lstStyle>
          <a:p>
            <a:endParaRPr/>
          </a:p>
        </p:txBody>
      </p:sp>
      <p:sp>
        <p:nvSpPr>
          <p:cNvPr id="132" name="Google Shape;132;g257c80f5285_0_2180"/>
          <p:cNvSpPr txBox="1">
            <a:spLocks noGrp="1"/>
          </p:cNvSpPr>
          <p:nvPr>
            <p:ph type="ftr" idx="11"/>
          </p:nvPr>
        </p:nvSpPr>
        <p:spPr>
          <a:xfrm>
            <a:off x="2590800" y="6356351"/>
            <a:ext cx="3962400" cy="365100"/>
          </a:xfrm>
          <a:prstGeom prst="rect">
            <a:avLst/>
          </a:prstGeom>
          <a:noFill/>
          <a:ln>
            <a:noFill/>
          </a:ln>
        </p:spPr>
        <p:txBody>
          <a:bodyPr spcFirstLastPara="1" wrap="square" lIns="91425" tIns="91425" rIns="91425" bIns="91425" anchor="b" anchorCtr="0">
            <a:noAutofit/>
          </a:bodyPr>
          <a:lstStyle>
            <a:lvl1pPr marR="0" lvl="0" algn="ctr" rtl="0">
              <a:lnSpc>
                <a:spcPct val="100000"/>
              </a:lnSpc>
              <a:spcBef>
                <a:spcPts val="0"/>
              </a:spcBef>
              <a:spcAft>
                <a:spcPts val="0"/>
              </a:spcAft>
              <a:buClr>
                <a:srgbClr val="000000"/>
              </a:buClr>
              <a:buSzPts val="1400"/>
              <a:buFont typeface="Arial"/>
              <a:buNone/>
              <a:defRPr sz="1000" b="0" i="0" u="none" strike="noStrike" cap="none">
                <a:solidFill>
                  <a:srgbClr val="888888"/>
                </a:solidFill>
                <a:latin typeface="Georgia"/>
                <a:ea typeface="Georgia"/>
                <a:cs typeface="Georgia"/>
                <a:sym typeface="Georgi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9pPr>
          </a:lstStyle>
          <a:p>
            <a:endParaRPr/>
          </a:p>
        </p:txBody>
      </p:sp>
      <p:sp>
        <p:nvSpPr>
          <p:cNvPr id="133" name="Google Shape;133;g257c80f5285_0_2180"/>
          <p:cNvSpPr txBox="1">
            <a:spLocks noGrp="1"/>
          </p:cNvSpPr>
          <p:nvPr>
            <p:ph type="sldNum" idx="12"/>
          </p:nvPr>
        </p:nvSpPr>
        <p:spPr>
          <a:xfrm>
            <a:off x="6781800" y="6356351"/>
            <a:ext cx="2133600" cy="365100"/>
          </a:xfrm>
          <a:prstGeom prst="rect">
            <a:avLst/>
          </a:prstGeom>
          <a:noFill/>
          <a:ln>
            <a:noFill/>
          </a:ln>
        </p:spPr>
        <p:txBody>
          <a:bodyPr spcFirstLastPara="1" wrap="square" lIns="91425" tIns="45700" rIns="91425" bIns="45700" anchor="b"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Georgia"/>
                <a:ea typeface="Georgia"/>
                <a:cs typeface="Georgia"/>
                <a:sym typeface="Georgia"/>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Georgia"/>
                <a:ea typeface="Georgia"/>
                <a:cs typeface="Georgia"/>
                <a:sym typeface="Georgia"/>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Georgia"/>
                <a:ea typeface="Georgia"/>
                <a:cs typeface="Georgia"/>
                <a:sym typeface="Georgia"/>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Georgia"/>
                <a:ea typeface="Georgia"/>
                <a:cs typeface="Georgia"/>
                <a:sym typeface="Georgia"/>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Georgia"/>
                <a:ea typeface="Georgia"/>
                <a:cs typeface="Georgia"/>
                <a:sym typeface="Georgia"/>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Georgia"/>
                <a:ea typeface="Georgia"/>
                <a:cs typeface="Georgia"/>
                <a:sym typeface="Georgia"/>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Georgia"/>
                <a:ea typeface="Georgia"/>
                <a:cs typeface="Georgia"/>
                <a:sym typeface="Georgia"/>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Georgia"/>
                <a:ea typeface="Georgia"/>
                <a:cs typeface="Georgia"/>
                <a:sym typeface="Georgia"/>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Georgia"/>
                <a:ea typeface="Georgia"/>
                <a:cs typeface="Georgia"/>
                <a:sym typeface="Georgia"/>
              </a:defRPr>
            </a:lvl9pPr>
          </a:lstStyle>
          <a:p>
            <a:pPr marL="0" lvl="0" indent="0" algn="r" rtl="0">
              <a:spcBef>
                <a:spcPts val="0"/>
              </a:spcBef>
              <a:spcAft>
                <a:spcPts val="0"/>
              </a:spcAft>
              <a:buNone/>
            </a:pPr>
            <a:fld id="{00000000-1234-1234-1234-123412341234}" type="slidenum">
              <a:rPr lang="en-US"/>
              <a:t>‹#›</a:t>
            </a:fld>
            <a:endParaRPr/>
          </a:p>
        </p:txBody>
      </p:sp>
      <p:pic>
        <p:nvPicPr>
          <p:cNvPr id="134" name="Google Shape;134;g257c80f5285_0_2180" descr="C:\Users\Ehud\Dropbox (Beyond Z)\Beyond Z\Marketing\00_Brand_Identity\00_braven_logo\Horizontal Flat\Braven_RGB_horizontal_flat.png"/>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257092" y="137160"/>
            <a:ext cx="771525" cy="228080"/>
          </a:xfrm>
          <a:prstGeom prst="rect">
            <a:avLst/>
          </a:prstGeom>
          <a:noFill/>
          <a:ln>
            <a:noFill/>
          </a:ln>
        </p:spPr>
      </p:pic>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and Content 1">
  <p:cSld name="OBJECT_1">
    <p:spTree>
      <p:nvGrpSpPr>
        <p:cNvPr id="1" name="Shape 135"/>
        <p:cNvGrpSpPr/>
        <p:nvPr/>
      </p:nvGrpSpPr>
      <p:grpSpPr>
        <a:xfrm>
          <a:off x="0" y="0"/>
          <a:ext cx="0" cy="0"/>
          <a:chOff x="0" y="0"/>
          <a:chExt cx="0" cy="0"/>
        </a:xfrm>
      </p:grpSpPr>
      <p:sp>
        <p:nvSpPr>
          <p:cNvPr id="136" name="Google Shape;136;g257c80f5285_0_2188"/>
          <p:cNvSpPr txBox="1">
            <a:spLocks noGrp="1"/>
          </p:cNvSpPr>
          <p:nvPr>
            <p:ph type="title"/>
          </p:nvPr>
        </p:nvSpPr>
        <p:spPr>
          <a:xfrm>
            <a:off x="228600" y="542635"/>
            <a:ext cx="8686800" cy="875100"/>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Clr>
                <a:schemeClr val="accent1"/>
              </a:buClr>
              <a:buSzPts val="3600"/>
              <a:buFont typeface="Oswald"/>
              <a:buNone/>
              <a:defRPr sz="3600" b="0" i="0" u="none" strike="noStrike" cap="none">
                <a:solidFill>
                  <a:schemeClr val="accent1"/>
                </a:solidFill>
                <a:latin typeface="Oswald"/>
                <a:ea typeface="Oswald"/>
                <a:cs typeface="Oswald"/>
                <a:sym typeface="Oswald"/>
              </a:defRPr>
            </a:lvl1pPr>
            <a:lvl2pPr lvl="1" algn="l">
              <a:lnSpc>
                <a:spcPct val="100000"/>
              </a:lnSpc>
              <a:spcBef>
                <a:spcPts val="0"/>
              </a:spcBef>
              <a:spcAft>
                <a:spcPts val="0"/>
              </a:spcAft>
              <a:buSzPts val="2800"/>
              <a:buNone/>
              <a:defRPr sz="1800"/>
            </a:lvl2pPr>
            <a:lvl3pPr lvl="2" algn="l">
              <a:lnSpc>
                <a:spcPct val="100000"/>
              </a:lnSpc>
              <a:spcBef>
                <a:spcPts val="0"/>
              </a:spcBef>
              <a:spcAft>
                <a:spcPts val="0"/>
              </a:spcAft>
              <a:buSzPts val="2800"/>
              <a:buNone/>
              <a:defRPr sz="1800"/>
            </a:lvl3pPr>
            <a:lvl4pPr lvl="3" algn="l">
              <a:lnSpc>
                <a:spcPct val="100000"/>
              </a:lnSpc>
              <a:spcBef>
                <a:spcPts val="0"/>
              </a:spcBef>
              <a:spcAft>
                <a:spcPts val="0"/>
              </a:spcAft>
              <a:buSzPts val="2800"/>
              <a:buNone/>
              <a:defRPr sz="1800"/>
            </a:lvl4pPr>
            <a:lvl5pPr lvl="4" algn="l">
              <a:lnSpc>
                <a:spcPct val="100000"/>
              </a:lnSpc>
              <a:spcBef>
                <a:spcPts val="0"/>
              </a:spcBef>
              <a:spcAft>
                <a:spcPts val="0"/>
              </a:spcAft>
              <a:buSzPts val="2800"/>
              <a:buNone/>
              <a:defRPr sz="1800"/>
            </a:lvl5pPr>
            <a:lvl6pPr lvl="5" algn="l">
              <a:lnSpc>
                <a:spcPct val="100000"/>
              </a:lnSpc>
              <a:spcBef>
                <a:spcPts val="0"/>
              </a:spcBef>
              <a:spcAft>
                <a:spcPts val="0"/>
              </a:spcAft>
              <a:buSzPts val="2800"/>
              <a:buNone/>
              <a:defRPr sz="1800"/>
            </a:lvl6pPr>
            <a:lvl7pPr lvl="6" algn="l">
              <a:lnSpc>
                <a:spcPct val="100000"/>
              </a:lnSpc>
              <a:spcBef>
                <a:spcPts val="0"/>
              </a:spcBef>
              <a:spcAft>
                <a:spcPts val="0"/>
              </a:spcAft>
              <a:buSzPts val="2800"/>
              <a:buNone/>
              <a:defRPr sz="1800"/>
            </a:lvl7pPr>
            <a:lvl8pPr lvl="7" algn="l">
              <a:lnSpc>
                <a:spcPct val="100000"/>
              </a:lnSpc>
              <a:spcBef>
                <a:spcPts val="0"/>
              </a:spcBef>
              <a:spcAft>
                <a:spcPts val="0"/>
              </a:spcAft>
              <a:buSzPts val="2800"/>
              <a:buNone/>
              <a:defRPr sz="1800"/>
            </a:lvl8pPr>
            <a:lvl9pPr lvl="8" algn="l">
              <a:lnSpc>
                <a:spcPct val="100000"/>
              </a:lnSpc>
              <a:spcBef>
                <a:spcPts val="0"/>
              </a:spcBef>
              <a:spcAft>
                <a:spcPts val="0"/>
              </a:spcAft>
              <a:buSzPts val="2800"/>
              <a:buNone/>
              <a:defRPr sz="1800"/>
            </a:lvl9pPr>
          </a:lstStyle>
          <a:p>
            <a:endParaRPr/>
          </a:p>
        </p:txBody>
      </p:sp>
      <p:sp>
        <p:nvSpPr>
          <p:cNvPr id="137" name="Google Shape;137;g257c80f5285_0_2188"/>
          <p:cNvSpPr txBox="1">
            <a:spLocks noGrp="1"/>
          </p:cNvSpPr>
          <p:nvPr>
            <p:ph type="body" idx="1"/>
          </p:nvPr>
        </p:nvSpPr>
        <p:spPr>
          <a:xfrm>
            <a:off x="228600" y="1600200"/>
            <a:ext cx="8686800" cy="4526100"/>
          </a:xfrm>
          <a:prstGeom prst="rect">
            <a:avLst/>
          </a:prstGeom>
          <a:noFill/>
          <a:ln>
            <a:noFill/>
          </a:ln>
        </p:spPr>
        <p:txBody>
          <a:bodyPr spcFirstLastPara="1" wrap="square" lIns="91425" tIns="91425" rIns="91425" bIns="91425" anchor="t" anchorCtr="0">
            <a:noAutofit/>
          </a:bodyPr>
          <a:lstStyle>
            <a:lvl1pPr marL="457200" marR="0" lvl="0" indent="-228600" algn="l">
              <a:lnSpc>
                <a:spcPct val="115000"/>
              </a:lnSpc>
              <a:spcBef>
                <a:spcPts val="560"/>
              </a:spcBef>
              <a:spcAft>
                <a:spcPts val="0"/>
              </a:spcAft>
              <a:buClr>
                <a:schemeClr val="dk1"/>
              </a:buClr>
              <a:buSzPts val="2800"/>
              <a:buFont typeface="Oswald"/>
              <a:buNone/>
              <a:defRPr sz="2800" b="0" i="0" u="none" strike="noStrike" cap="none">
                <a:solidFill>
                  <a:schemeClr val="dk1"/>
                </a:solidFill>
                <a:latin typeface="Oswald"/>
                <a:ea typeface="Oswald"/>
                <a:cs typeface="Oswald"/>
                <a:sym typeface="Oswald"/>
              </a:defRPr>
            </a:lvl1pPr>
            <a:lvl2pPr marL="914400" marR="0" lvl="1" indent="-381000" algn="l">
              <a:lnSpc>
                <a:spcPct val="115000"/>
              </a:lnSpc>
              <a:spcBef>
                <a:spcPts val="160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2pPr>
            <a:lvl3pPr marL="1371600" marR="0" lvl="2" indent="-355600" algn="l">
              <a:lnSpc>
                <a:spcPct val="115000"/>
              </a:lnSpc>
              <a:spcBef>
                <a:spcPts val="16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3pPr>
            <a:lvl4pPr marL="1828800" marR="0" lvl="3" indent="-355600" algn="l">
              <a:lnSpc>
                <a:spcPct val="115000"/>
              </a:lnSpc>
              <a:spcBef>
                <a:spcPts val="16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L="2286000" marR="0" lvl="4" indent="-355600" algn="l">
              <a:lnSpc>
                <a:spcPct val="115000"/>
              </a:lnSpc>
              <a:spcBef>
                <a:spcPts val="16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L="2743200" marR="0" lvl="5" indent="-355600" algn="l">
              <a:lnSpc>
                <a:spcPct val="115000"/>
              </a:lnSpc>
              <a:spcBef>
                <a:spcPts val="16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L="3200400" marR="0" lvl="6" indent="-355600" algn="l">
              <a:lnSpc>
                <a:spcPct val="115000"/>
              </a:lnSpc>
              <a:spcBef>
                <a:spcPts val="16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L="3657600" marR="0" lvl="7" indent="-355600" algn="l">
              <a:lnSpc>
                <a:spcPct val="115000"/>
              </a:lnSpc>
              <a:spcBef>
                <a:spcPts val="16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L="4114800" marR="0" lvl="8" indent="-355600" algn="l">
              <a:lnSpc>
                <a:spcPct val="115000"/>
              </a:lnSpc>
              <a:spcBef>
                <a:spcPts val="1600"/>
              </a:spcBef>
              <a:spcAft>
                <a:spcPts val="160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138" name="Google Shape;138;g257c80f5285_0_2188"/>
          <p:cNvSpPr txBox="1">
            <a:spLocks noGrp="1"/>
          </p:cNvSpPr>
          <p:nvPr>
            <p:ph type="dt" idx="10"/>
          </p:nvPr>
        </p:nvSpPr>
        <p:spPr>
          <a:xfrm>
            <a:off x="228600" y="6356351"/>
            <a:ext cx="2133600" cy="365100"/>
          </a:xfrm>
          <a:prstGeom prst="rect">
            <a:avLst/>
          </a:prstGeom>
          <a:noFill/>
          <a:ln>
            <a:noFill/>
          </a:ln>
        </p:spPr>
        <p:txBody>
          <a:bodyPr spcFirstLastPara="1" wrap="square" lIns="91425" tIns="91425" rIns="91425" bIns="91425" anchor="b" anchorCtr="0">
            <a:noAutofit/>
          </a:bodyPr>
          <a:lstStyle>
            <a:lvl1pPr marR="0" lvl="0" algn="l" rtl="0">
              <a:lnSpc>
                <a:spcPct val="100000"/>
              </a:lnSpc>
              <a:spcBef>
                <a:spcPts val="0"/>
              </a:spcBef>
              <a:spcAft>
                <a:spcPts val="0"/>
              </a:spcAft>
              <a:buClr>
                <a:srgbClr val="000000"/>
              </a:buClr>
              <a:buSzPts val="1400"/>
              <a:buFont typeface="Arial"/>
              <a:buNone/>
              <a:defRPr sz="1000" b="0" i="0" u="none" strike="noStrike" cap="none">
                <a:solidFill>
                  <a:srgbClr val="888888"/>
                </a:solidFill>
                <a:latin typeface="Georgia"/>
                <a:ea typeface="Georgia"/>
                <a:cs typeface="Georgia"/>
                <a:sym typeface="Georgi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9pPr>
          </a:lstStyle>
          <a:p>
            <a:endParaRPr/>
          </a:p>
        </p:txBody>
      </p:sp>
      <p:sp>
        <p:nvSpPr>
          <p:cNvPr id="139" name="Google Shape;139;g257c80f5285_0_2188"/>
          <p:cNvSpPr txBox="1">
            <a:spLocks noGrp="1"/>
          </p:cNvSpPr>
          <p:nvPr>
            <p:ph type="ftr" idx="11"/>
          </p:nvPr>
        </p:nvSpPr>
        <p:spPr>
          <a:xfrm>
            <a:off x="2590800" y="6356351"/>
            <a:ext cx="3962400" cy="365100"/>
          </a:xfrm>
          <a:prstGeom prst="rect">
            <a:avLst/>
          </a:prstGeom>
          <a:noFill/>
          <a:ln>
            <a:noFill/>
          </a:ln>
        </p:spPr>
        <p:txBody>
          <a:bodyPr spcFirstLastPara="1" wrap="square" lIns="91425" tIns="91425" rIns="91425" bIns="91425" anchor="b" anchorCtr="0">
            <a:noAutofit/>
          </a:bodyPr>
          <a:lstStyle>
            <a:lvl1pPr marR="0" lvl="0" algn="ctr" rtl="0">
              <a:lnSpc>
                <a:spcPct val="100000"/>
              </a:lnSpc>
              <a:spcBef>
                <a:spcPts val="0"/>
              </a:spcBef>
              <a:spcAft>
                <a:spcPts val="0"/>
              </a:spcAft>
              <a:buClr>
                <a:srgbClr val="000000"/>
              </a:buClr>
              <a:buSzPts val="1400"/>
              <a:buFont typeface="Arial"/>
              <a:buNone/>
              <a:defRPr sz="1000" b="0" i="0" u="none" strike="noStrike" cap="none">
                <a:solidFill>
                  <a:srgbClr val="888888"/>
                </a:solidFill>
                <a:latin typeface="Georgia"/>
                <a:ea typeface="Georgia"/>
                <a:cs typeface="Georgia"/>
                <a:sym typeface="Georgi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9pPr>
          </a:lstStyle>
          <a:p>
            <a:endParaRPr/>
          </a:p>
        </p:txBody>
      </p:sp>
      <p:sp>
        <p:nvSpPr>
          <p:cNvPr id="140" name="Google Shape;140;g257c80f5285_0_2188"/>
          <p:cNvSpPr txBox="1">
            <a:spLocks noGrp="1"/>
          </p:cNvSpPr>
          <p:nvPr>
            <p:ph type="sldNum" idx="12"/>
          </p:nvPr>
        </p:nvSpPr>
        <p:spPr>
          <a:xfrm>
            <a:off x="6781800" y="6356351"/>
            <a:ext cx="2133600" cy="365100"/>
          </a:xfrm>
          <a:prstGeom prst="rect">
            <a:avLst/>
          </a:prstGeom>
          <a:noFill/>
          <a:ln>
            <a:noFill/>
          </a:ln>
        </p:spPr>
        <p:txBody>
          <a:bodyPr spcFirstLastPara="1" wrap="square" lIns="91425" tIns="45700" rIns="91425" bIns="45700" anchor="b"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Georgia"/>
                <a:ea typeface="Georgia"/>
                <a:cs typeface="Georgia"/>
                <a:sym typeface="Georgia"/>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Georgia"/>
                <a:ea typeface="Georgia"/>
                <a:cs typeface="Georgia"/>
                <a:sym typeface="Georgia"/>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Georgia"/>
                <a:ea typeface="Georgia"/>
                <a:cs typeface="Georgia"/>
                <a:sym typeface="Georgia"/>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Georgia"/>
                <a:ea typeface="Georgia"/>
                <a:cs typeface="Georgia"/>
                <a:sym typeface="Georgia"/>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Georgia"/>
                <a:ea typeface="Georgia"/>
                <a:cs typeface="Georgia"/>
                <a:sym typeface="Georgia"/>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Georgia"/>
                <a:ea typeface="Georgia"/>
                <a:cs typeface="Georgia"/>
                <a:sym typeface="Georgia"/>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Georgia"/>
                <a:ea typeface="Georgia"/>
                <a:cs typeface="Georgia"/>
                <a:sym typeface="Georgia"/>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Georgia"/>
                <a:ea typeface="Georgia"/>
                <a:cs typeface="Georgia"/>
                <a:sym typeface="Georgia"/>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Georgia"/>
                <a:ea typeface="Georgia"/>
                <a:cs typeface="Georgia"/>
                <a:sym typeface="Georgia"/>
              </a:defRPr>
            </a:lvl9pPr>
          </a:lstStyle>
          <a:p>
            <a:pPr marL="0" lvl="0" indent="0" algn="r" rtl="0">
              <a:spcBef>
                <a:spcPts val="0"/>
              </a:spcBef>
              <a:spcAft>
                <a:spcPts val="0"/>
              </a:spcAft>
              <a:buNone/>
            </a:pPr>
            <a:fld id="{00000000-1234-1234-1234-123412341234}" type="slidenum">
              <a:rPr lang="en-US"/>
              <a:t>‹#›</a:t>
            </a:fld>
            <a:endParaRPr/>
          </a:p>
        </p:txBody>
      </p:sp>
      <p:pic>
        <p:nvPicPr>
          <p:cNvPr id="141" name="Google Shape;141;g257c80f5285_0_2188" descr="C:\Users\Ehud\Dropbox (Beyond Z)\Beyond Z\Marketing\00_Brand_Identity\00_braven_logo\Horizontal Flat\Braven_RGB_horizontal_flat.png"/>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257092" y="137160"/>
            <a:ext cx="771525" cy="228080"/>
          </a:xfrm>
          <a:prstGeom prst="rect">
            <a:avLst/>
          </a:prstGeom>
          <a:noFill/>
          <a:ln>
            <a:noFill/>
          </a:ln>
        </p:spPr>
      </p:pic>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46"/>
        <p:cNvGrpSpPr/>
        <p:nvPr/>
      </p:nvGrpSpPr>
      <p:grpSpPr>
        <a:xfrm>
          <a:off x="0" y="0"/>
          <a:ext cx="0" cy="0"/>
          <a:chOff x="0" y="0"/>
          <a:chExt cx="0" cy="0"/>
        </a:xfrm>
      </p:grpSpPr>
      <p:sp>
        <p:nvSpPr>
          <p:cNvPr id="147" name="Google Shape;147;g257c80f5285_0_2043"/>
          <p:cNvSpPr txBox="1">
            <a:spLocks noGrp="1"/>
          </p:cNvSpPr>
          <p:nvPr>
            <p:ph type="title"/>
          </p:nvPr>
        </p:nvSpPr>
        <p:spPr>
          <a:xfrm>
            <a:off x="311700" y="593367"/>
            <a:ext cx="8520600" cy="7635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48" name="Google Shape;148;g257c80f5285_0_2043"/>
          <p:cNvSpPr txBox="1">
            <a:spLocks noGrp="1"/>
          </p:cNvSpPr>
          <p:nvPr>
            <p:ph type="body" idx="1"/>
          </p:nvPr>
        </p:nvSpPr>
        <p:spPr>
          <a:xfrm>
            <a:off x="311700" y="1536633"/>
            <a:ext cx="8520600" cy="4555200"/>
          </a:xfrm>
          <a:prstGeom prst="rect">
            <a:avLst/>
          </a:prstGeom>
          <a:noFill/>
          <a:ln>
            <a:noFill/>
          </a:ln>
        </p:spPr>
        <p:txBody>
          <a:bodyPr spcFirstLastPara="1" wrap="square" lIns="91425" tIns="91425" rIns="91425" bIns="91425" anchor="t" anchorCtr="0">
            <a:norm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149" name="Google Shape;149;g257c80f5285_0_2043"/>
          <p:cNvSpPr txBox="1">
            <a:spLocks noGrp="1"/>
          </p:cNvSpPr>
          <p:nvPr>
            <p:ph type="sldNum" idx="12"/>
          </p:nvPr>
        </p:nvSpPr>
        <p:spPr>
          <a:xfrm>
            <a:off x="8472458" y="6217623"/>
            <a:ext cx="548700" cy="5247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SECTION_HEADER_1">
  <p:cSld name="SECTION_HEADER_1">
    <p:spTree>
      <p:nvGrpSpPr>
        <p:cNvPr id="1" name="Shape 150"/>
        <p:cNvGrpSpPr/>
        <p:nvPr/>
      </p:nvGrpSpPr>
      <p:grpSpPr>
        <a:xfrm>
          <a:off x="0" y="0"/>
          <a:ext cx="0" cy="0"/>
          <a:chOff x="0" y="0"/>
          <a:chExt cx="0" cy="0"/>
        </a:xfrm>
      </p:grpSpPr>
      <p:sp>
        <p:nvSpPr>
          <p:cNvPr id="151" name="Google Shape;151;g257c80f5285_0_2092"/>
          <p:cNvSpPr txBox="1">
            <a:spLocks noGrp="1"/>
          </p:cNvSpPr>
          <p:nvPr>
            <p:ph type="title"/>
          </p:nvPr>
        </p:nvSpPr>
        <p:spPr>
          <a:xfrm>
            <a:off x="311700" y="2867800"/>
            <a:ext cx="8520600" cy="1122300"/>
          </a:xfrm>
          <a:prstGeom prst="rect">
            <a:avLst/>
          </a:prstGeom>
          <a:noFill/>
          <a:ln>
            <a:noFill/>
          </a:ln>
        </p:spPr>
        <p:txBody>
          <a:bodyPr spcFirstLastPara="1" wrap="square" lIns="91425" tIns="91425" rIns="91425" bIns="91425" anchor="ctr" anchorCtr="0">
            <a:norm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a:p>
        </p:txBody>
      </p:sp>
      <p:sp>
        <p:nvSpPr>
          <p:cNvPr id="152" name="Google Shape;152;g257c80f5285_0_2092"/>
          <p:cNvSpPr txBox="1">
            <a:spLocks noGrp="1"/>
          </p:cNvSpPr>
          <p:nvPr>
            <p:ph type="sldNum" idx="12"/>
          </p:nvPr>
        </p:nvSpPr>
        <p:spPr>
          <a:xfrm>
            <a:off x="8472458" y="6217623"/>
            <a:ext cx="548700" cy="5247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9"/>
        <p:cNvGrpSpPr/>
        <p:nvPr/>
      </p:nvGrpSpPr>
      <p:grpSpPr>
        <a:xfrm>
          <a:off x="0" y="0"/>
          <a:ext cx="0" cy="0"/>
          <a:chOff x="0" y="0"/>
          <a:chExt cx="0" cy="0"/>
        </a:xfrm>
      </p:grpSpPr>
      <p:sp>
        <p:nvSpPr>
          <p:cNvPr id="20" name="Google Shape;20;p6"/>
          <p:cNvSpPr txBox="1">
            <a:spLocks noGrp="1"/>
          </p:cNvSpPr>
          <p:nvPr>
            <p:ph type="title"/>
          </p:nvPr>
        </p:nvSpPr>
        <p:spPr>
          <a:xfrm>
            <a:off x="722313" y="4406900"/>
            <a:ext cx="7772400" cy="1362000"/>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dk1"/>
              </a:buClr>
              <a:buSzPts val="4000"/>
              <a:buFont typeface="Calibri"/>
              <a:buNone/>
              <a:defRPr sz="4000" b="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6"/>
          <p:cNvSpPr txBox="1">
            <a:spLocks noGrp="1"/>
          </p:cNvSpPr>
          <p:nvPr>
            <p:ph type="body" idx="1"/>
          </p:nvPr>
        </p:nvSpPr>
        <p:spPr>
          <a:xfrm>
            <a:off x="722313" y="2906713"/>
            <a:ext cx="7772400" cy="1500000"/>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00"/>
              </a:spcBef>
              <a:spcAft>
                <a:spcPts val="0"/>
              </a:spcAft>
              <a:buClr>
                <a:srgbClr val="888888"/>
              </a:buClr>
              <a:buSzPts val="2000"/>
              <a:buNone/>
              <a:defRPr sz="2000">
                <a:solidFill>
                  <a:srgbClr val="888888"/>
                </a:solidFill>
              </a:defRPr>
            </a:lvl1pPr>
            <a:lvl2pPr marL="914400" lvl="1" indent="-228600" algn="l">
              <a:lnSpc>
                <a:spcPct val="100000"/>
              </a:lnSpc>
              <a:spcBef>
                <a:spcPts val="360"/>
              </a:spcBef>
              <a:spcAft>
                <a:spcPts val="0"/>
              </a:spcAft>
              <a:buClr>
                <a:srgbClr val="888888"/>
              </a:buClr>
              <a:buSzPts val="1800"/>
              <a:buNone/>
              <a:defRPr sz="1800">
                <a:solidFill>
                  <a:srgbClr val="888888"/>
                </a:solidFill>
              </a:defRPr>
            </a:lvl2pPr>
            <a:lvl3pPr marL="1371600" lvl="2" indent="-228600" algn="l">
              <a:lnSpc>
                <a:spcPct val="100000"/>
              </a:lnSpc>
              <a:spcBef>
                <a:spcPts val="320"/>
              </a:spcBef>
              <a:spcAft>
                <a:spcPts val="0"/>
              </a:spcAft>
              <a:buClr>
                <a:srgbClr val="888888"/>
              </a:buClr>
              <a:buSzPts val="1600"/>
              <a:buNone/>
              <a:defRPr sz="1600">
                <a:solidFill>
                  <a:srgbClr val="888888"/>
                </a:solidFill>
              </a:defRPr>
            </a:lvl3pPr>
            <a:lvl4pPr marL="1828800" lvl="3" indent="-228600" algn="l">
              <a:lnSpc>
                <a:spcPct val="100000"/>
              </a:lnSpc>
              <a:spcBef>
                <a:spcPts val="280"/>
              </a:spcBef>
              <a:spcAft>
                <a:spcPts val="0"/>
              </a:spcAft>
              <a:buClr>
                <a:srgbClr val="888888"/>
              </a:buClr>
              <a:buSzPts val="1400"/>
              <a:buNone/>
              <a:defRPr sz="1400">
                <a:solidFill>
                  <a:srgbClr val="888888"/>
                </a:solidFill>
              </a:defRPr>
            </a:lvl4pPr>
            <a:lvl5pPr marL="2286000" lvl="4" indent="-228600" algn="l">
              <a:lnSpc>
                <a:spcPct val="100000"/>
              </a:lnSpc>
              <a:spcBef>
                <a:spcPts val="280"/>
              </a:spcBef>
              <a:spcAft>
                <a:spcPts val="0"/>
              </a:spcAft>
              <a:buClr>
                <a:srgbClr val="888888"/>
              </a:buClr>
              <a:buSzPts val="1400"/>
              <a:buNone/>
              <a:defRPr sz="1400">
                <a:solidFill>
                  <a:srgbClr val="888888"/>
                </a:solidFill>
              </a:defRPr>
            </a:lvl5pPr>
            <a:lvl6pPr marL="2743200" lvl="5" indent="-228600" algn="l">
              <a:lnSpc>
                <a:spcPct val="100000"/>
              </a:lnSpc>
              <a:spcBef>
                <a:spcPts val="280"/>
              </a:spcBef>
              <a:spcAft>
                <a:spcPts val="0"/>
              </a:spcAft>
              <a:buClr>
                <a:srgbClr val="888888"/>
              </a:buClr>
              <a:buSzPts val="1400"/>
              <a:buNone/>
              <a:defRPr sz="1400">
                <a:solidFill>
                  <a:srgbClr val="888888"/>
                </a:solidFill>
              </a:defRPr>
            </a:lvl6pPr>
            <a:lvl7pPr marL="3200400" lvl="6" indent="-228600" algn="l">
              <a:lnSpc>
                <a:spcPct val="100000"/>
              </a:lnSpc>
              <a:spcBef>
                <a:spcPts val="280"/>
              </a:spcBef>
              <a:spcAft>
                <a:spcPts val="0"/>
              </a:spcAft>
              <a:buClr>
                <a:srgbClr val="888888"/>
              </a:buClr>
              <a:buSzPts val="1400"/>
              <a:buNone/>
              <a:defRPr sz="1400">
                <a:solidFill>
                  <a:srgbClr val="888888"/>
                </a:solidFill>
              </a:defRPr>
            </a:lvl7pPr>
            <a:lvl8pPr marL="3657600" lvl="7" indent="-228600" algn="l">
              <a:lnSpc>
                <a:spcPct val="100000"/>
              </a:lnSpc>
              <a:spcBef>
                <a:spcPts val="280"/>
              </a:spcBef>
              <a:spcAft>
                <a:spcPts val="0"/>
              </a:spcAft>
              <a:buClr>
                <a:srgbClr val="888888"/>
              </a:buClr>
              <a:buSzPts val="1400"/>
              <a:buNone/>
              <a:defRPr sz="1400">
                <a:solidFill>
                  <a:srgbClr val="888888"/>
                </a:solidFill>
              </a:defRPr>
            </a:lvl8pPr>
            <a:lvl9pPr marL="4114800" lvl="8" indent="-228600" algn="l">
              <a:lnSpc>
                <a:spcPct val="100000"/>
              </a:lnSpc>
              <a:spcBef>
                <a:spcPts val="280"/>
              </a:spcBef>
              <a:spcAft>
                <a:spcPts val="0"/>
              </a:spcAft>
              <a:buClr>
                <a:srgbClr val="888888"/>
              </a:buClr>
              <a:buSzPts val="1400"/>
              <a:buNone/>
              <a:defRPr sz="1400">
                <a:solidFill>
                  <a:srgbClr val="888888"/>
                </a:solidFill>
              </a:defRPr>
            </a:lvl9pPr>
          </a:lstStyle>
          <a:p>
            <a:endParaRPr/>
          </a:p>
        </p:txBody>
      </p:sp>
      <p:sp>
        <p:nvSpPr>
          <p:cNvPr id="22" name="Google Shape;22;p6"/>
          <p:cNvSpPr txBox="1">
            <a:spLocks noGrp="1"/>
          </p:cNvSpPr>
          <p:nvPr>
            <p:ph type="sldNum" idx="12"/>
          </p:nvPr>
        </p:nvSpPr>
        <p:spPr>
          <a:xfrm>
            <a:off x="6553200" y="6356351"/>
            <a:ext cx="21336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23" name="Google Shape;23;p6"/>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0" y="6176791"/>
            <a:ext cx="1828800" cy="685800"/>
          </a:xfrm>
          <a:prstGeom prst="rect">
            <a:avLst/>
          </a:prstGeom>
          <a:noFill/>
          <a:ln>
            <a:noFill/>
          </a:ln>
        </p:spPr>
      </p:pic>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3"/>
        <p:cNvGrpSpPr/>
        <p:nvPr/>
      </p:nvGrpSpPr>
      <p:grpSpPr>
        <a:xfrm>
          <a:off x="0" y="0"/>
          <a:ext cx="0" cy="0"/>
          <a:chOff x="0" y="0"/>
          <a:chExt cx="0" cy="0"/>
        </a:xfrm>
      </p:grpSpPr>
      <p:sp>
        <p:nvSpPr>
          <p:cNvPr id="154" name="Google Shape;154;g257c80f5285_0_2036"/>
          <p:cNvSpPr txBox="1">
            <a:spLocks noGrp="1"/>
          </p:cNvSpPr>
          <p:nvPr>
            <p:ph type="ctrTitle"/>
          </p:nvPr>
        </p:nvSpPr>
        <p:spPr>
          <a:xfrm>
            <a:off x="311708" y="992767"/>
            <a:ext cx="8520600" cy="27369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155" name="Google Shape;155;g257c80f5285_0_2036"/>
          <p:cNvSpPr txBox="1">
            <a:spLocks noGrp="1"/>
          </p:cNvSpPr>
          <p:nvPr>
            <p:ph type="subTitle" idx="1"/>
          </p:nvPr>
        </p:nvSpPr>
        <p:spPr>
          <a:xfrm>
            <a:off x="311700" y="3778833"/>
            <a:ext cx="8520600" cy="10569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56" name="Google Shape;156;g257c80f5285_0_2036"/>
          <p:cNvSpPr txBox="1">
            <a:spLocks noGrp="1"/>
          </p:cNvSpPr>
          <p:nvPr>
            <p:ph type="sldNum" idx="12"/>
          </p:nvPr>
        </p:nvSpPr>
        <p:spPr>
          <a:xfrm>
            <a:off x="8472458" y="6217623"/>
            <a:ext cx="548700" cy="5247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57"/>
        <p:cNvGrpSpPr/>
        <p:nvPr/>
      </p:nvGrpSpPr>
      <p:grpSpPr>
        <a:xfrm>
          <a:off x="0" y="0"/>
          <a:ext cx="0" cy="0"/>
          <a:chOff x="0" y="0"/>
          <a:chExt cx="0" cy="0"/>
        </a:xfrm>
      </p:grpSpPr>
      <p:sp>
        <p:nvSpPr>
          <p:cNvPr id="158" name="Google Shape;158;g257c80f5285_0_2040"/>
          <p:cNvSpPr txBox="1">
            <a:spLocks noGrp="1"/>
          </p:cNvSpPr>
          <p:nvPr>
            <p:ph type="title"/>
          </p:nvPr>
        </p:nvSpPr>
        <p:spPr>
          <a:xfrm>
            <a:off x="311700" y="2867800"/>
            <a:ext cx="8520600" cy="1122300"/>
          </a:xfrm>
          <a:prstGeom prst="rect">
            <a:avLst/>
          </a:prstGeom>
          <a:noFill/>
          <a:ln>
            <a:noFill/>
          </a:ln>
        </p:spPr>
        <p:txBody>
          <a:bodyPr spcFirstLastPara="1" wrap="square" lIns="91425" tIns="91425" rIns="91425" bIns="91425" anchor="ctr" anchorCtr="0">
            <a:norm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a:p>
        </p:txBody>
      </p:sp>
      <p:sp>
        <p:nvSpPr>
          <p:cNvPr id="159" name="Google Shape;159;g257c80f5285_0_2040"/>
          <p:cNvSpPr txBox="1">
            <a:spLocks noGrp="1"/>
          </p:cNvSpPr>
          <p:nvPr>
            <p:ph type="sldNum" idx="12"/>
          </p:nvPr>
        </p:nvSpPr>
        <p:spPr>
          <a:xfrm>
            <a:off x="8472458" y="6217623"/>
            <a:ext cx="548700" cy="5247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60"/>
        <p:cNvGrpSpPr/>
        <p:nvPr/>
      </p:nvGrpSpPr>
      <p:grpSpPr>
        <a:xfrm>
          <a:off x="0" y="0"/>
          <a:ext cx="0" cy="0"/>
          <a:chOff x="0" y="0"/>
          <a:chExt cx="0" cy="0"/>
        </a:xfrm>
      </p:grpSpPr>
      <p:sp>
        <p:nvSpPr>
          <p:cNvPr id="161" name="Google Shape;161;g257c80f5285_0_2047"/>
          <p:cNvSpPr txBox="1">
            <a:spLocks noGrp="1"/>
          </p:cNvSpPr>
          <p:nvPr>
            <p:ph type="title"/>
          </p:nvPr>
        </p:nvSpPr>
        <p:spPr>
          <a:xfrm>
            <a:off x="311700" y="593367"/>
            <a:ext cx="8520600" cy="7635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62" name="Google Shape;162;g257c80f5285_0_2047"/>
          <p:cNvSpPr txBox="1">
            <a:spLocks noGrp="1"/>
          </p:cNvSpPr>
          <p:nvPr>
            <p:ph type="body" idx="1"/>
          </p:nvPr>
        </p:nvSpPr>
        <p:spPr>
          <a:xfrm>
            <a:off x="311700" y="1536633"/>
            <a:ext cx="3999900" cy="45552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163" name="Google Shape;163;g257c80f5285_0_2047"/>
          <p:cNvSpPr txBox="1">
            <a:spLocks noGrp="1"/>
          </p:cNvSpPr>
          <p:nvPr>
            <p:ph type="body" idx="2"/>
          </p:nvPr>
        </p:nvSpPr>
        <p:spPr>
          <a:xfrm>
            <a:off x="4832400" y="1536633"/>
            <a:ext cx="3999900" cy="45552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164" name="Google Shape;164;g257c80f5285_0_2047"/>
          <p:cNvSpPr txBox="1">
            <a:spLocks noGrp="1"/>
          </p:cNvSpPr>
          <p:nvPr>
            <p:ph type="sldNum" idx="12"/>
          </p:nvPr>
        </p:nvSpPr>
        <p:spPr>
          <a:xfrm>
            <a:off x="8472458" y="6217623"/>
            <a:ext cx="548700" cy="5247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65"/>
        <p:cNvGrpSpPr/>
        <p:nvPr/>
      </p:nvGrpSpPr>
      <p:grpSpPr>
        <a:xfrm>
          <a:off x="0" y="0"/>
          <a:ext cx="0" cy="0"/>
          <a:chOff x="0" y="0"/>
          <a:chExt cx="0" cy="0"/>
        </a:xfrm>
      </p:grpSpPr>
      <p:sp>
        <p:nvSpPr>
          <p:cNvPr id="166" name="Google Shape;166;g257c80f5285_0_2052"/>
          <p:cNvSpPr txBox="1">
            <a:spLocks noGrp="1"/>
          </p:cNvSpPr>
          <p:nvPr>
            <p:ph type="title"/>
          </p:nvPr>
        </p:nvSpPr>
        <p:spPr>
          <a:xfrm>
            <a:off x="311700" y="593367"/>
            <a:ext cx="8520600" cy="7635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67" name="Google Shape;167;g257c80f5285_0_2052"/>
          <p:cNvSpPr txBox="1">
            <a:spLocks noGrp="1"/>
          </p:cNvSpPr>
          <p:nvPr>
            <p:ph type="sldNum" idx="12"/>
          </p:nvPr>
        </p:nvSpPr>
        <p:spPr>
          <a:xfrm>
            <a:off x="8472458" y="6217623"/>
            <a:ext cx="548700" cy="5247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168"/>
        <p:cNvGrpSpPr/>
        <p:nvPr/>
      </p:nvGrpSpPr>
      <p:grpSpPr>
        <a:xfrm>
          <a:off x="0" y="0"/>
          <a:ext cx="0" cy="0"/>
          <a:chOff x="0" y="0"/>
          <a:chExt cx="0" cy="0"/>
        </a:xfrm>
      </p:grpSpPr>
      <p:sp>
        <p:nvSpPr>
          <p:cNvPr id="169" name="Google Shape;169;g257c80f5285_0_2055"/>
          <p:cNvSpPr txBox="1">
            <a:spLocks noGrp="1"/>
          </p:cNvSpPr>
          <p:nvPr>
            <p:ph type="title"/>
          </p:nvPr>
        </p:nvSpPr>
        <p:spPr>
          <a:xfrm>
            <a:off x="311700" y="740800"/>
            <a:ext cx="2808000" cy="1007700"/>
          </a:xfrm>
          <a:prstGeom prst="rect">
            <a:avLst/>
          </a:prstGeom>
          <a:noFill/>
          <a:ln>
            <a:noFill/>
          </a:ln>
        </p:spPr>
        <p:txBody>
          <a:bodyPr spcFirstLastPara="1" wrap="square" lIns="91425" tIns="91425" rIns="91425" bIns="91425" anchor="b" anchorCtr="0">
            <a:norm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170" name="Google Shape;170;g257c80f5285_0_2055"/>
          <p:cNvSpPr txBox="1">
            <a:spLocks noGrp="1"/>
          </p:cNvSpPr>
          <p:nvPr>
            <p:ph type="body" idx="1"/>
          </p:nvPr>
        </p:nvSpPr>
        <p:spPr>
          <a:xfrm>
            <a:off x="311700" y="1852800"/>
            <a:ext cx="2808000" cy="4239300"/>
          </a:xfrm>
          <a:prstGeom prst="rect">
            <a:avLst/>
          </a:prstGeom>
          <a:noFill/>
          <a:ln>
            <a:noFill/>
          </a:ln>
        </p:spPr>
        <p:txBody>
          <a:bodyPr spcFirstLastPara="1" wrap="square" lIns="91425" tIns="91425" rIns="91425" bIns="91425" anchor="t" anchorCtr="0">
            <a:normAutofit/>
          </a:bodyPr>
          <a:lstStyle>
            <a:lvl1pPr marL="457200" lvl="0" indent="-304800" algn="l">
              <a:lnSpc>
                <a:spcPct val="115000"/>
              </a:lnSpc>
              <a:spcBef>
                <a:spcPts val="0"/>
              </a:spcBef>
              <a:spcAft>
                <a:spcPts val="0"/>
              </a:spcAft>
              <a:buSzPts val="1200"/>
              <a:buChar char="●"/>
              <a:defRPr sz="12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171" name="Google Shape;171;g257c80f5285_0_2055"/>
          <p:cNvSpPr txBox="1">
            <a:spLocks noGrp="1"/>
          </p:cNvSpPr>
          <p:nvPr>
            <p:ph type="sldNum" idx="12"/>
          </p:nvPr>
        </p:nvSpPr>
        <p:spPr>
          <a:xfrm>
            <a:off x="8472458" y="6217623"/>
            <a:ext cx="548700" cy="5247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172"/>
        <p:cNvGrpSpPr/>
        <p:nvPr/>
      </p:nvGrpSpPr>
      <p:grpSpPr>
        <a:xfrm>
          <a:off x="0" y="0"/>
          <a:ext cx="0" cy="0"/>
          <a:chOff x="0" y="0"/>
          <a:chExt cx="0" cy="0"/>
        </a:xfrm>
      </p:grpSpPr>
      <p:sp>
        <p:nvSpPr>
          <p:cNvPr id="173" name="Google Shape;173;g257c80f5285_0_2059"/>
          <p:cNvSpPr txBox="1">
            <a:spLocks noGrp="1"/>
          </p:cNvSpPr>
          <p:nvPr>
            <p:ph type="title"/>
          </p:nvPr>
        </p:nvSpPr>
        <p:spPr>
          <a:xfrm>
            <a:off x="490250" y="600200"/>
            <a:ext cx="6367800" cy="5454300"/>
          </a:xfrm>
          <a:prstGeom prst="rect">
            <a:avLst/>
          </a:prstGeom>
          <a:noFill/>
          <a:ln>
            <a:noFill/>
          </a:ln>
        </p:spPr>
        <p:txBody>
          <a:bodyPr spcFirstLastPara="1" wrap="square" lIns="91425" tIns="91425" rIns="91425" bIns="91425" anchor="ctr" anchorCtr="0">
            <a:norm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
        <p:nvSpPr>
          <p:cNvPr id="174" name="Google Shape;174;g257c80f5285_0_2059"/>
          <p:cNvSpPr txBox="1">
            <a:spLocks noGrp="1"/>
          </p:cNvSpPr>
          <p:nvPr>
            <p:ph type="sldNum" idx="12"/>
          </p:nvPr>
        </p:nvSpPr>
        <p:spPr>
          <a:xfrm>
            <a:off x="8472458" y="6217623"/>
            <a:ext cx="548700" cy="5247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75"/>
        <p:cNvGrpSpPr/>
        <p:nvPr/>
      </p:nvGrpSpPr>
      <p:grpSpPr>
        <a:xfrm>
          <a:off x="0" y="0"/>
          <a:ext cx="0" cy="0"/>
          <a:chOff x="0" y="0"/>
          <a:chExt cx="0" cy="0"/>
        </a:xfrm>
      </p:grpSpPr>
      <p:sp>
        <p:nvSpPr>
          <p:cNvPr id="176" name="Google Shape;176;g257c80f5285_0_2062"/>
          <p:cNvSpPr/>
          <p:nvPr/>
        </p:nvSpPr>
        <p:spPr>
          <a:xfrm>
            <a:off x="4572000" y="-167"/>
            <a:ext cx="4572000" cy="68580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7" name="Google Shape;177;g257c80f5285_0_2062"/>
          <p:cNvSpPr txBox="1">
            <a:spLocks noGrp="1"/>
          </p:cNvSpPr>
          <p:nvPr>
            <p:ph type="title"/>
          </p:nvPr>
        </p:nvSpPr>
        <p:spPr>
          <a:xfrm>
            <a:off x="265500" y="1644233"/>
            <a:ext cx="4045200" cy="19764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178" name="Google Shape;178;g257c80f5285_0_2062"/>
          <p:cNvSpPr txBox="1">
            <a:spLocks noGrp="1"/>
          </p:cNvSpPr>
          <p:nvPr>
            <p:ph type="subTitle" idx="1"/>
          </p:nvPr>
        </p:nvSpPr>
        <p:spPr>
          <a:xfrm>
            <a:off x="265500" y="3737433"/>
            <a:ext cx="4045200" cy="16467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179" name="Google Shape;179;g257c80f5285_0_2062"/>
          <p:cNvSpPr txBox="1">
            <a:spLocks noGrp="1"/>
          </p:cNvSpPr>
          <p:nvPr>
            <p:ph type="body" idx="2"/>
          </p:nvPr>
        </p:nvSpPr>
        <p:spPr>
          <a:xfrm>
            <a:off x="4939500" y="965433"/>
            <a:ext cx="3837000" cy="4926900"/>
          </a:xfrm>
          <a:prstGeom prst="rect">
            <a:avLst/>
          </a:prstGeom>
          <a:noFill/>
          <a:ln>
            <a:noFill/>
          </a:ln>
        </p:spPr>
        <p:txBody>
          <a:bodyPr spcFirstLastPara="1" wrap="square" lIns="91425" tIns="91425" rIns="91425" bIns="91425" anchor="ctr" anchorCtr="0">
            <a:norm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180" name="Google Shape;180;g257c80f5285_0_2062"/>
          <p:cNvSpPr txBox="1">
            <a:spLocks noGrp="1"/>
          </p:cNvSpPr>
          <p:nvPr>
            <p:ph type="sldNum" idx="12"/>
          </p:nvPr>
        </p:nvSpPr>
        <p:spPr>
          <a:xfrm>
            <a:off x="8472458" y="6217623"/>
            <a:ext cx="548700" cy="5247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81"/>
        <p:cNvGrpSpPr/>
        <p:nvPr/>
      </p:nvGrpSpPr>
      <p:grpSpPr>
        <a:xfrm>
          <a:off x="0" y="0"/>
          <a:ext cx="0" cy="0"/>
          <a:chOff x="0" y="0"/>
          <a:chExt cx="0" cy="0"/>
        </a:xfrm>
      </p:grpSpPr>
      <p:sp>
        <p:nvSpPr>
          <p:cNvPr id="182" name="Google Shape;182;g257c80f5285_0_2068"/>
          <p:cNvSpPr txBox="1">
            <a:spLocks noGrp="1"/>
          </p:cNvSpPr>
          <p:nvPr>
            <p:ph type="body" idx="1"/>
          </p:nvPr>
        </p:nvSpPr>
        <p:spPr>
          <a:xfrm>
            <a:off x="311700" y="5640767"/>
            <a:ext cx="5998800" cy="806700"/>
          </a:xfrm>
          <a:prstGeom prst="rect">
            <a:avLst/>
          </a:prstGeom>
          <a:noFill/>
          <a:ln>
            <a:noFill/>
          </a:ln>
        </p:spPr>
        <p:txBody>
          <a:bodyPr spcFirstLastPara="1" wrap="square" lIns="91425" tIns="91425" rIns="91425" bIns="91425" anchor="ctr" anchorCtr="0">
            <a:normAutofit/>
          </a:bodyPr>
          <a:lstStyle>
            <a:lvl1pPr marL="457200" lvl="0" indent="-228600" algn="l">
              <a:lnSpc>
                <a:spcPct val="100000"/>
              </a:lnSpc>
              <a:spcBef>
                <a:spcPts val="0"/>
              </a:spcBef>
              <a:spcAft>
                <a:spcPts val="0"/>
              </a:spcAft>
              <a:buSzPts val="1800"/>
              <a:buNone/>
              <a:defRPr/>
            </a:lvl1pPr>
          </a:lstStyle>
          <a:p>
            <a:endParaRPr/>
          </a:p>
        </p:txBody>
      </p:sp>
      <p:sp>
        <p:nvSpPr>
          <p:cNvPr id="183" name="Google Shape;183;g257c80f5285_0_2068"/>
          <p:cNvSpPr txBox="1">
            <a:spLocks noGrp="1"/>
          </p:cNvSpPr>
          <p:nvPr>
            <p:ph type="sldNum" idx="12"/>
          </p:nvPr>
        </p:nvSpPr>
        <p:spPr>
          <a:xfrm>
            <a:off x="8472458" y="6217623"/>
            <a:ext cx="548700" cy="5247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184"/>
        <p:cNvGrpSpPr/>
        <p:nvPr/>
      </p:nvGrpSpPr>
      <p:grpSpPr>
        <a:xfrm>
          <a:off x="0" y="0"/>
          <a:ext cx="0" cy="0"/>
          <a:chOff x="0" y="0"/>
          <a:chExt cx="0" cy="0"/>
        </a:xfrm>
      </p:grpSpPr>
      <p:sp>
        <p:nvSpPr>
          <p:cNvPr id="185" name="Google Shape;185;g257c80f5285_0_2071"/>
          <p:cNvSpPr txBox="1">
            <a:spLocks noGrp="1"/>
          </p:cNvSpPr>
          <p:nvPr>
            <p:ph type="title" hasCustomPrompt="1"/>
          </p:nvPr>
        </p:nvSpPr>
        <p:spPr>
          <a:xfrm>
            <a:off x="311700" y="1474833"/>
            <a:ext cx="8520600" cy="26181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186" name="Google Shape;186;g257c80f5285_0_2071"/>
          <p:cNvSpPr txBox="1">
            <a:spLocks noGrp="1"/>
          </p:cNvSpPr>
          <p:nvPr>
            <p:ph type="body" idx="1"/>
          </p:nvPr>
        </p:nvSpPr>
        <p:spPr>
          <a:xfrm>
            <a:off x="311700" y="4202967"/>
            <a:ext cx="8520600" cy="1734300"/>
          </a:xfrm>
          <a:prstGeom prst="rect">
            <a:avLst/>
          </a:prstGeom>
          <a:noFill/>
          <a:ln>
            <a:noFill/>
          </a:ln>
        </p:spPr>
        <p:txBody>
          <a:bodyPr spcFirstLastPara="1" wrap="square" lIns="91425" tIns="91425" rIns="91425" bIns="91425" anchor="t" anchorCtr="0">
            <a:normAutofit/>
          </a:bodyPr>
          <a:lstStyle>
            <a:lvl1pPr marL="457200" lvl="0" indent="-342900" algn="ctr">
              <a:lnSpc>
                <a:spcPct val="115000"/>
              </a:lnSpc>
              <a:spcBef>
                <a:spcPts val="0"/>
              </a:spcBef>
              <a:spcAft>
                <a:spcPts val="0"/>
              </a:spcAft>
              <a:buSzPts val="1800"/>
              <a:buChar char="●"/>
              <a:defRPr/>
            </a:lvl1pPr>
            <a:lvl2pPr marL="914400" lvl="1" indent="-317500" algn="ctr">
              <a:lnSpc>
                <a:spcPct val="115000"/>
              </a:lnSpc>
              <a:spcBef>
                <a:spcPts val="0"/>
              </a:spcBef>
              <a:spcAft>
                <a:spcPts val="0"/>
              </a:spcAft>
              <a:buSzPts val="1400"/>
              <a:buChar char="○"/>
              <a:defRPr/>
            </a:lvl2pPr>
            <a:lvl3pPr marL="1371600" lvl="2" indent="-317500" algn="ctr">
              <a:lnSpc>
                <a:spcPct val="115000"/>
              </a:lnSpc>
              <a:spcBef>
                <a:spcPts val="0"/>
              </a:spcBef>
              <a:spcAft>
                <a:spcPts val="0"/>
              </a:spcAft>
              <a:buSzPts val="1400"/>
              <a:buChar char="■"/>
              <a:defRPr/>
            </a:lvl3pPr>
            <a:lvl4pPr marL="1828800" lvl="3" indent="-317500" algn="ctr">
              <a:lnSpc>
                <a:spcPct val="115000"/>
              </a:lnSpc>
              <a:spcBef>
                <a:spcPts val="0"/>
              </a:spcBef>
              <a:spcAft>
                <a:spcPts val="0"/>
              </a:spcAft>
              <a:buSzPts val="1400"/>
              <a:buChar char="●"/>
              <a:defRPr/>
            </a:lvl4pPr>
            <a:lvl5pPr marL="2286000" lvl="4" indent="-317500" algn="ctr">
              <a:lnSpc>
                <a:spcPct val="115000"/>
              </a:lnSpc>
              <a:spcBef>
                <a:spcPts val="0"/>
              </a:spcBef>
              <a:spcAft>
                <a:spcPts val="0"/>
              </a:spcAft>
              <a:buSzPts val="1400"/>
              <a:buChar char="○"/>
              <a:defRPr/>
            </a:lvl5pPr>
            <a:lvl6pPr marL="2743200" lvl="5" indent="-317500" algn="ctr">
              <a:lnSpc>
                <a:spcPct val="115000"/>
              </a:lnSpc>
              <a:spcBef>
                <a:spcPts val="0"/>
              </a:spcBef>
              <a:spcAft>
                <a:spcPts val="0"/>
              </a:spcAft>
              <a:buSzPts val="1400"/>
              <a:buChar char="■"/>
              <a:defRPr/>
            </a:lvl6pPr>
            <a:lvl7pPr marL="3200400" lvl="6" indent="-317500" algn="ctr">
              <a:lnSpc>
                <a:spcPct val="115000"/>
              </a:lnSpc>
              <a:spcBef>
                <a:spcPts val="0"/>
              </a:spcBef>
              <a:spcAft>
                <a:spcPts val="0"/>
              </a:spcAft>
              <a:buSzPts val="1400"/>
              <a:buChar char="●"/>
              <a:defRPr/>
            </a:lvl7pPr>
            <a:lvl8pPr marL="3657600" lvl="7" indent="-317500" algn="ctr">
              <a:lnSpc>
                <a:spcPct val="115000"/>
              </a:lnSpc>
              <a:spcBef>
                <a:spcPts val="0"/>
              </a:spcBef>
              <a:spcAft>
                <a:spcPts val="0"/>
              </a:spcAft>
              <a:buSzPts val="1400"/>
              <a:buChar char="○"/>
              <a:defRPr/>
            </a:lvl8pPr>
            <a:lvl9pPr marL="4114800" lvl="8" indent="-317500" algn="ctr">
              <a:lnSpc>
                <a:spcPct val="115000"/>
              </a:lnSpc>
              <a:spcBef>
                <a:spcPts val="0"/>
              </a:spcBef>
              <a:spcAft>
                <a:spcPts val="0"/>
              </a:spcAft>
              <a:buSzPts val="1400"/>
              <a:buChar char="■"/>
              <a:defRPr/>
            </a:lvl9pPr>
          </a:lstStyle>
          <a:p>
            <a:endParaRPr/>
          </a:p>
        </p:txBody>
      </p:sp>
      <p:sp>
        <p:nvSpPr>
          <p:cNvPr id="187" name="Google Shape;187;g257c80f5285_0_2071"/>
          <p:cNvSpPr txBox="1">
            <a:spLocks noGrp="1"/>
          </p:cNvSpPr>
          <p:nvPr>
            <p:ph type="sldNum" idx="12"/>
          </p:nvPr>
        </p:nvSpPr>
        <p:spPr>
          <a:xfrm>
            <a:off x="8472458" y="6217623"/>
            <a:ext cx="548700" cy="5247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88"/>
        <p:cNvGrpSpPr/>
        <p:nvPr/>
      </p:nvGrpSpPr>
      <p:grpSpPr>
        <a:xfrm>
          <a:off x="0" y="0"/>
          <a:ext cx="0" cy="0"/>
          <a:chOff x="0" y="0"/>
          <a:chExt cx="0" cy="0"/>
        </a:xfrm>
      </p:grpSpPr>
      <p:sp>
        <p:nvSpPr>
          <p:cNvPr id="189" name="Google Shape;189;g257c80f5285_0_2075"/>
          <p:cNvSpPr txBox="1">
            <a:spLocks noGrp="1"/>
          </p:cNvSpPr>
          <p:nvPr>
            <p:ph type="sldNum" idx="12"/>
          </p:nvPr>
        </p:nvSpPr>
        <p:spPr>
          <a:xfrm>
            <a:off x="8472458" y="6217623"/>
            <a:ext cx="548700" cy="5247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4"/>
        <p:cNvGrpSpPr/>
        <p:nvPr/>
      </p:nvGrpSpPr>
      <p:grpSpPr>
        <a:xfrm>
          <a:off x="0" y="0"/>
          <a:ext cx="0" cy="0"/>
          <a:chOff x="0" y="0"/>
          <a:chExt cx="0" cy="0"/>
        </a:xfrm>
      </p:grpSpPr>
      <p:sp>
        <p:nvSpPr>
          <p:cNvPr id="25" name="Google Shape;25;p7"/>
          <p:cNvSpPr txBox="1">
            <a:spLocks noGrp="1"/>
          </p:cNvSpPr>
          <p:nvPr>
            <p:ph type="title"/>
          </p:nvPr>
        </p:nvSpPr>
        <p:spPr>
          <a:xfrm>
            <a:off x="457200" y="274637"/>
            <a:ext cx="8229600" cy="11433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7"/>
          <p:cNvSpPr txBox="1">
            <a:spLocks noGrp="1"/>
          </p:cNvSpPr>
          <p:nvPr>
            <p:ph type="body" idx="1"/>
          </p:nvPr>
        </p:nvSpPr>
        <p:spPr>
          <a:xfrm>
            <a:off x="457200" y="1600200"/>
            <a:ext cx="4038600" cy="4526100"/>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27" name="Google Shape;27;p7"/>
          <p:cNvSpPr txBox="1">
            <a:spLocks noGrp="1"/>
          </p:cNvSpPr>
          <p:nvPr>
            <p:ph type="body" idx="2"/>
          </p:nvPr>
        </p:nvSpPr>
        <p:spPr>
          <a:xfrm>
            <a:off x="4648200" y="1600200"/>
            <a:ext cx="4038600" cy="4526100"/>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28" name="Google Shape;28;p7"/>
          <p:cNvSpPr txBox="1">
            <a:spLocks noGrp="1"/>
          </p:cNvSpPr>
          <p:nvPr>
            <p:ph type="sldNum" idx="12"/>
          </p:nvPr>
        </p:nvSpPr>
        <p:spPr>
          <a:xfrm>
            <a:off x="6553200" y="6356351"/>
            <a:ext cx="21336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29" name="Google Shape;29;p7"/>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0" y="6176791"/>
            <a:ext cx="1828800" cy="685800"/>
          </a:xfrm>
          <a:prstGeom prst="rect">
            <a:avLst/>
          </a:prstGeom>
          <a:noFill/>
          <a:ln>
            <a:noFill/>
          </a:ln>
        </p:spPr>
      </p:pic>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90"/>
        <p:cNvGrpSpPr/>
        <p:nvPr/>
      </p:nvGrpSpPr>
      <p:grpSpPr>
        <a:xfrm>
          <a:off x="0" y="0"/>
          <a:ext cx="0" cy="0"/>
          <a:chOff x="0" y="0"/>
          <a:chExt cx="0" cy="0"/>
        </a:xfrm>
      </p:grpSpPr>
      <p:sp>
        <p:nvSpPr>
          <p:cNvPr id="191" name="Google Shape;191;g257c80f5285_0_2077"/>
          <p:cNvSpPr txBox="1">
            <a:spLocks noGrp="1"/>
          </p:cNvSpPr>
          <p:nvPr>
            <p:ph type="title"/>
          </p:nvPr>
        </p:nvSpPr>
        <p:spPr>
          <a:xfrm>
            <a:off x="228600" y="542635"/>
            <a:ext cx="8686800" cy="875100"/>
          </a:xfrm>
          <a:prstGeom prst="rect">
            <a:avLst/>
          </a:prstGeom>
          <a:noFill/>
          <a:ln>
            <a:noFill/>
          </a:ln>
        </p:spPr>
        <p:txBody>
          <a:bodyPr spcFirstLastPara="1" wrap="square" lIns="91425" tIns="91425" rIns="91425" bIns="91425" anchor="ctr" anchorCtr="0">
            <a:normAutofit/>
          </a:bodyPr>
          <a:lstStyle>
            <a:lvl1pPr marR="0" lvl="0" algn="l">
              <a:lnSpc>
                <a:spcPct val="100000"/>
              </a:lnSpc>
              <a:spcBef>
                <a:spcPts val="0"/>
              </a:spcBef>
              <a:spcAft>
                <a:spcPts val="0"/>
              </a:spcAft>
              <a:buClr>
                <a:schemeClr val="accent1"/>
              </a:buClr>
              <a:buSzPts val="3600"/>
              <a:buFont typeface="Oswald"/>
              <a:buNone/>
              <a:defRPr sz="3600" b="1" i="0" u="none" strike="noStrike" cap="none">
                <a:solidFill>
                  <a:schemeClr val="accent1"/>
                </a:solidFill>
                <a:latin typeface="Oswald"/>
                <a:ea typeface="Oswald"/>
                <a:cs typeface="Oswald"/>
                <a:sym typeface="Oswald"/>
              </a:defRPr>
            </a:lvl1pPr>
            <a:lvl2pPr lvl="1" algn="l">
              <a:lnSpc>
                <a:spcPct val="100000"/>
              </a:lnSpc>
              <a:spcBef>
                <a:spcPts val="0"/>
              </a:spcBef>
              <a:spcAft>
                <a:spcPts val="0"/>
              </a:spcAft>
              <a:buSzPts val="2800"/>
              <a:buNone/>
              <a:defRPr sz="1800"/>
            </a:lvl2pPr>
            <a:lvl3pPr lvl="2" algn="l">
              <a:lnSpc>
                <a:spcPct val="100000"/>
              </a:lnSpc>
              <a:spcBef>
                <a:spcPts val="0"/>
              </a:spcBef>
              <a:spcAft>
                <a:spcPts val="0"/>
              </a:spcAft>
              <a:buSzPts val="2800"/>
              <a:buNone/>
              <a:defRPr sz="1800"/>
            </a:lvl3pPr>
            <a:lvl4pPr lvl="3" algn="l">
              <a:lnSpc>
                <a:spcPct val="100000"/>
              </a:lnSpc>
              <a:spcBef>
                <a:spcPts val="0"/>
              </a:spcBef>
              <a:spcAft>
                <a:spcPts val="0"/>
              </a:spcAft>
              <a:buSzPts val="2800"/>
              <a:buNone/>
              <a:defRPr sz="1800"/>
            </a:lvl4pPr>
            <a:lvl5pPr lvl="4" algn="l">
              <a:lnSpc>
                <a:spcPct val="100000"/>
              </a:lnSpc>
              <a:spcBef>
                <a:spcPts val="0"/>
              </a:spcBef>
              <a:spcAft>
                <a:spcPts val="0"/>
              </a:spcAft>
              <a:buSzPts val="2800"/>
              <a:buNone/>
              <a:defRPr sz="1800"/>
            </a:lvl5pPr>
            <a:lvl6pPr lvl="5" algn="l">
              <a:lnSpc>
                <a:spcPct val="100000"/>
              </a:lnSpc>
              <a:spcBef>
                <a:spcPts val="0"/>
              </a:spcBef>
              <a:spcAft>
                <a:spcPts val="0"/>
              </a:spcAft>
              <a:buSzPts val="2800"/>
              <a:buNone/>
              <a:defRPr sz="1800"/>
            </a:lvl6pPr>
            <a:lvl7pPr lvl="6" algn="l">
              <a:lnSpc>
                <a:spcPct val="100000"/>
              </a:lnSpc>
              <a:spcBef>
                <a:spcPts val="0"/>
              </a:spcBef>
              <a:spcAft>
                <a:spcPts val="0"/>
              </a:spcAft>
              <a:buSzPts val="2800"/>
              <a:buNone/>
              <a:defRPr sz="1800"/>
            </a:lvl7pPr>
            <a:lvl8pPr lvl="7" algn="l">
              <a:lnSpc>
                <a:spcPct val="100000"/>
              </a:lnSpc>
              <a:spcBef>
                <a:spcPts val="0"/>
              </a:spcBef>
              <a:spcAft>
                <a:spcPts val="0"/>
              </a:spcAft>
              <a:buSzPts val="2800"/>
              <a:buNone/>
              <a:defRPr sz="1800"/>
            </a:lvl8pPr>
            <a:lvl9pPr lvl="8" algn="l">
              <a:lnSpc>
                <a:spcPct val="100000"/>
              </a:lnSpc>
              <a:spcBef>
                <a:spcPts val="0"/>
              </a:spcBef>
              <a:spcAft>
                <a:spcPts val="0"/>
              </a:spcAft>
              <a:buSzPts val="2800"/>
              <a:buNone/>
              <a:defRPr sz="1800"/>
            </a:lvl9pPr>
          </a:lstStyle>
          <a:p>
            <a:endParaRPr/>
          </a:p>
        </p:txBody>
      </p:sp>
      <p:sp>
        <p:nvSpPr>
          <p:cNvPr id="192" name="Google Shape;192;g257c80f5285_0_2077"/>
          <p:cNvSpPr txBox="1">
            <a:spLocks noGrp="1"/>
          </p:cNvSpPr>
          <p:nvPr>
            <p:ph type="body" idx="1"/>
          </p:nvPr>
        </p:nvSpPr>
        <p:spPr>
          <a:xfrm>
            <a:off x="228600" y="1600200"/>
            <a:ext cx="8686800" cy="4526100"/>
          </a:xfrm>
          <a:prstGeom prst="rect">
            <a:avLst/>
          </a:prstGeom>
          <a:noFill/>
          <a:ln>
            <a:noFill/>
          </a:ln>
        </p:spPr>
        <p:txBody>
          <a:bodyPr spcFirstLastPara="1" wrap="square" lIns="91425" tIns="91425" rIns="91425" bIns="91425" anchor="t" anchorCtr="0">
            <a:normAutofit/>
          </a:bodyPr>
          <a:lstStyle>
            <a:lvl1pPr marL="457200" marR="0" lvl="0" indent="-228600" algn="l">
              <a:lnSpc>
                <a:spcPct val="115000"/>
              </a:lnSpc>
              <a:spcBef>
                <a:spcPts val="560"/>
              </a:spcBef>
              <a:spcAft>
                <a:spcPts val="0"/>
              </a:spcAft>
              <a:buClr>
                <a:schemeClr val="dk1"/>
              </a:buClr>
              <a:buSzPts val="2800"/>
              <a:buFont typeface="Oswald"/>
              <a:buNone/>
              <a:defRPr sz="2800" b="1" i="0" u="none" strike="noStrike" cap="none">
                <a:solidFill>
                  <a:schemeClr val="dk1"/>
                </a:solidFill>
                <a:latin typeface="Oswald"/>
                <a:ea typeface="Oswald"/>
                <a:cs typeface="Oswald"/>
                <a:sym typeface="Oswald"/>
              </a:defRPr>
            </a:lvl1pPr>
            <a:lvl2pPr marL="914400" marR="0" lvl="1" indent="-381000" algn="l">
              <a:lnSpc>
                <a:spcPct val="115000"/>
              </a:lnSpc>
              <a:spcBef>
                <a:spcPts val="120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2pPr>
            <a:lvl3pPr marL="1371600" marR="0" lvl="2" indent="-355600" algn="l">
              <a:lnSpc>
                <a:spcPct val="115000"/>
              </a:lnSpc>
              <a:spcBef>
                <a:spcPts val="12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3pPr>
            <a:lvl4pPr marL="1828800" marR="0" lvl="3" indent="-355600" algn="l">
              <a:lnSpc>
                <a:spcPct val="115000"/>
              </a:lnSpc>
              <a:spcBef>
                <a:spcPts val="12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L="2286000" marR="0" lvl="4" indent="-355600" algn="l">
              <a:lnSpc>
                <a:spcPct val="115000"/>
              </a:lnSpc>
              <a:spcBef>
                <a:spcPts val="12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L="2743200" marR="0" lvl="5" indent="-355600" algn="l">
              <a:lnSpc>
                <a:spcPct val="115000"/>
              </a:lnSpc>
              <a:spcBef>
                <a:spcPts val="12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L="3200400" marR="0" lvl="6" indent="-355600" algn="l">
              <a:lnSpc>
                <a:spcPct val="115000"/>
              </a:lnSpc>
              <a:spcBef>
                <a:spcPts val="12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L="3657600" marR="0" lvl="7" indent="-355600" algn="l">
              <a:lnSpc>
                <a:spcPct val="115000"/>
              </a:lnSpc>
              <a:spcBef>
                <a:spcPts val="12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L="4114800" marR="0" lvl="8" indent="-355600" algn="l">
              <a:lnSpc>
                <a:spcPct val="115000"/>
              </a:lnSpc>
              <a:spcBef>
                <a:spcPts val="1200"/>
              </a:spcBef>
              <a:spcAft>
                <a:spcPts val="120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193" name="Google Shape;193;g257c80f5285_0_2077"/>
          <p:cNvSpPr txBox="1">
            <a:spLocks noGrp="1"/>
          </p:cNvSpPr>
          <p:nvPr>
            <p:ph type="dt" idx="10"/>
          </p:nvPr>
        </p:nvSpPr>
        <p:spPr>
          <a:xfrm>
            <a:off x="228600" y="6356351"/>
            <a:ext cx="2133600" cy="365100"/>
          </a:xfrm>
          <a:prstGeom prst="rect">
            <a:avLst/>
          </a:prstGeom>
          <a:noFill/>
          <a:ln>
            <a:noFill/>
          </a:ln>
        </p:spPr>
        <p:txBody>
          <a:bodyPr spcFirstLastPara="1" wrap="square" lIns="91425" tIns="91425" rIns="91425" bIns="91425" anchor="b" anchorCtr="0">
            <a:noAutofit/>
          </a:bodyPr>
          <a:lstStyle>
            <a:lvl1pPr marR="0" lvl="0" algn="l" rtl="0">
              <a:lnSpc>
                <a:spcPct val="100000"/>
              </a:lnSpc>
              <a:spcBef>
                <a:spcPts val="0"/>
              </a:spcBef>
              <a:spcAft>
                <a:spcPts val="0"/>
              </a:spcAft>
              <a:buClr>
                <a:srgbClr val="000000"/>
              </a:buClr>
              <a:buSzPts val="1400"/>
              <a:buFont typeface="Arial"/>
              <a:buNone/>
              <a:defRPr sz="1000" b="0" i="0" u="none" strike="noStrike" cap="none">
                <a:solidFill>
                  <a:srgbClr val="888888"/>
                </a:solidFill>
                <a:latin typeface="Georgia"/>
                <a:ea typeface="Georgia"/>
                <a:cs typeface="Georgia"/>
                <a:sym typeface="Georgi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9pPr>
          </a:lstStyle>
          <a:p>
            <a:endParaRPr/>
          </a:p>
        </p:txBody>
      </p:sp>
      <p:sp>
        <p:nvSpPr>
          <p:cNvPr id="194" name="Google Shape;194;g257c80f5285_0_2077"/>
          <p:cNvSpPr txBox="1">
            <a:spLocks noGrp="1"/>
          </p:cNvSpPr>
          <p:nvPr>
            <p:ph type="ftr" idx="11"/>
          </p:nvPr>
        </p:nvSpPr>
        <p:spPr>
          <a:xfrm>
            <a:off x="2590800" y="6356351"/>
            <a:ext cx="3962400" cy="365100"/>
          </a:xfrm>
          <a:prstGeom prst="rect">
            <a:avLst/>
          </a:prstGeom>
          <a:noFill/>
          <a:ln>
            <a:noFill/>
          </a:ln>
        </p:spPr>
        <p:txBody>
          <a:bodyPr spcFirstLastPara="1" wrap="square" lIns="91425" tIns="91425" rIns="91425" bIns="91425" anchor="b" anchorCtr="0">
            <a:noAutofit/>
          </a:bodyPr>
          <a:lstStyle>
            <a:lvl1pPr marR="0" lvl="0" algn="ctr" rtl="0">
              <a:lnSpc>
                <a:spcPct val="100000"/>
              </a:lnSpc>
              <a:spcBef>
                <a:spcPts val="0"/>
              </a:spcBef>
              <a:spcAft>
                <a:spcPts val="0"/>
              </a:spcAft>
              <a:buClr>
                <a:srgbClr val="000000"/>
              </a:buClr>
              <a:buSzPts val="1400"/>
              <a:buFont typeface="Arial"/>
              <a:buNone/>
              <a:defRPr sz="1000" b="0" i="0" u="none" strike="noStrike" cap="none">
                <a:solidFill>
                  <a:srgbClr val="888888"/>
                </a:solidFill>
                <a:latin typeface="Georgia"/>
                <a:ea typeface="Georgia"/>
                <a:cs typeface="Georgia"/>
                <a:sym typeface="Georgi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9pPr>
          </a:lstStyle>
          <a:p>
            <a:endParaRPr/>
          </a:p>
        </p:txBody>
      </p:sp>
      <p:sp>
        <p:nvSpPr>
          <p:cNvPr id="195" name="Google Shape;195;g257c80f5285_0_2077"/>
          <p:cNvSpPr txBox="1">
            <a:spLocks noGrp="1"/>
          </p:cNvSpPr>
          <p:nvPr>
            <p:ph type="sldNum" idx="12"/>
          </p:nvPr>
        </p:nvSpPr>
        <p:spPr>
          <a:xfrm>
            <a:off x="6781800" y="6356351"/>
            <a:ext cx="2133600" cy="365100"/>
          </a:xfrm>
          <a:prstGeom prst="rect">
            <a:avLst/>
          </a:prstGeom>
          <a:noFill/>
          <a:ln>
            <a:noFill/>
          </a:ln>
        </p:spPr>
        <p:txBody>
          <a:bodyPr spcFirstLastPara="1" wrap="square" lIns="91425" tIns="45700" rIns="91425" bIns="45700" anchor="b"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Georgia"/>
                <a:ea typeface="Georgia"/>
                <a:cs typeface="Georgia"/>
                <a:sym typeface="Georgia"/>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Georgia"/>
                <a:ea typeface="Georgia"/>
                <a:cs typeface="Georgia"/>
                <a:sym typeface="Georgia"/>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Georgia"/>
                <a:ea typeface="Georgia"/>
                <a:cs typeface="Georgia"/>
                <a:sym typeface="Georgia"/>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Georgia"/>
                <a:ea typeface="Georgia"/>
                <a:cs typeface="Georgia"/>
                <a:sym typeface="Georgia"/>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Georgia"/>
                <a:ea typeface="Georgia"/>
                <a:cs typeface="Georgia"/>
                <a:sym typeface="Georgia"/>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Georgia"/>
                <a:ea typeface="Georgia"/>
                <a:cs typeface="Georgia"/>
                <a:sym typeface="Georgia"/>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Georgia"/>
                <a:ea typeface="Georgia"/>
                <a:cs typeface="Georgia"/>
                <a:sym typeface="Georgia"/>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Georgia"/>
                <a:ea typeface="Georgia"/>
                <a:cs typeface="Georgia"/>
                <a:sym typeface="Georgia"/>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Georgia"/>
                <a:ea typeface="Georgia"/>
                <a:cs typeface="Georgia"/>
                <a:sym typeface="Georgia"/>
              </a:defRPr>
            </a:lvl9pPr>
          </a:lstStyle>
          <a:p>
            <a:pPr marL="0" lvl="0" indent="0" algn="r" rtl="0">
              <a:spcBef>
                <a:spcPts val="0"/>
              </a:spcBef>
              <a:spcAft>
                <a:spcPts val="0"/>
              </a:spcAft>
              <a:buNone/>
            </a:pPr>
            <a:fld id="{00000000-1234-1234-1234-123412341234}" type="slidenum">
              <a:rPr lang="en-US"/>
              <a:t>‹#›</a:t>
            </a:fld>
            <a:endParaRPr/>
          </a:p>
        </p:txBody>
      </p:sp>
      <p:pic>
        <p:nvPicPr>
          <p:cNvPr id="196" name="Google Shape;196;g257c80f5285_0_2077" descr="C:\Users\Ehud\Dropbox (Beyond Z)\Beyond Z\Marketing\00_Brand_Identity\00_braven_logo\Horizontal Flat\Braven_RGB_horizontal_flat.png"/>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257092" y="137160"/>
            <a:ext cx="771525" cy="228080"/>
          </a:xfrm>
          <a:prstGeom prst="rect">
            <a:avLst/>
          </a:prstGeom>
          <a:noFill/>
          <a:ln>
            <a:noFill/>
          </a:ln>
        </p:spPr>
      </p:pic>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97"/>
        <p:cNvGrpSpPr/>
        <p:nvPr/>
      </p:nvGrpSpPr>
      <p:grpSpPr>
        <a:xfrm>
          <a:off x="0" y="0"/>
          <a:ext cx="0" cy="0"/>
          <a:chOff x="0" y="0"/>
          <a:chExt cx="0" cy="0"/>
        </a:xfrm>
      </p:grpSpPr>
      <p:sp>
        <p:nvSpPr>
          <p:cNvPr id="198" name="Google Shape;198;g257c80f5285_0_2084"/>
          <p:cNvSpPr txBox="1">
            <a:spLocks noGrp="1"/>
          </p:cNvSpPr>
          <p:nvPr>
            <p:ph type="title"/>
          </p:nvPr>
        </p:nvSpPr>
        <p:spPr>
          <a:xfrm>
            <a:off x="228600" y="542635"/>
            <a:ext cx="8686800" cy="875100"/>
          </a:xfrm>
          <a:prstGeom prst="rect">
            <a:avLst/>
          </a:prstGeom>
          <a:noFill/>
          <a:ln>
            <a:noFill/>
          </a:ln>
        </p:spPr>
        <p:txBody>
          <a:bodyPr spcFirstLastPara="1" wrap="square" lIns="91425" tIns="91425" rIns="91425" bIns="91425" anchor="ctr" anchorCtr="0">
            <a:normAutofit/>
          </a:bodyPr>
          <a:lstStyle>
            <a:lvl1pPr marR="0" lvl="0" algn="l">
              <a:lnSpc>
                <a:spcPct val="100000"/>
              </a:lnSpc>
              <a:spcBef>
                <a:spcPts val="0"/>
              </a:spcBef>
              <a:spcAft>
                <a:spcPts val="0"/>
              </a:spcAft>
              <a:buClr>
                <a:schemeClr val="accent1"/>
              </a:buClr>
              <a:buSzPts val="3600"/>
              <a:buFont typeface="Oswald"/>
              <a:buNone/>
              <a:defRPr sz="3600" b="1" i="0" u="none" strike="noStrike" cap="none">
                <a:solidFill>
                  <a:schemeClr val="accent1"/>
                </a:solidFill>
                <a:latin typeface="Oswald"/>
                <a:ea typeface="Oswald"/>
                <a:cs typeface="Oswald"/>
                <a:sym typeface="Oswald"/>
              </a:defRPr>
            </a:lvl1pPr>
            <a:lvl2pPr lvl="1" algn="l">
              <a:lnSpc>
                <a:spcPct val="100000"/>
              </a:lnSpc>
              <a:spcBef>
                <a:spcPts val="0"/>
              </a:spcBef>
              <a:spcAft>
                <a:spcPts val="0"/>
              </a:spcAft>
              <a:buSzPts val="2800"/>
              <a:buNone/>
              <a:defRPr sz="1800"/>
            </a:lvl2pPr>
            <a:lvl3pPr lvl="2" algn="l">
              <a:lnSpc>
                <a:spcPct val="100000"/>
              </a:lnSpc>
              <a:spcBef>
                <a:spcPts val="0"/>
              </a:spcBef>
              <a:spcAft>
                <a:spcPts val="0"/>
              </a:spcAft>
              <a:buSzPts val="2800"/>
              <a:buNone/>
              <a:defRPr sz="1800"/>
            </a:lvl3pPr>
            <a:lvl4pPr lvl="3" algn="l">
              <a:lnSpc>
                <a:spcPct val="100000"/>
              </a:lnSpc>
              <a:spcBef>
                <a:spcPts val="0"/>
              </a:spcBef>
              <a:spcAft>
                <a:spcPts val="0"/>
              </a:spcAft>
              <a:buSzPts val="2800"/>
              <a:buNone/>
              <a:defRPr sz="1800"/>
            </a:lvl4pPr>
            <a:lvl5pPr lvl="4" algn="l">
              <a:lnSpc>
                <a:spcPct val="100000"/>
              </a:lnSpc>
              <a:spcBef>
                <a:spcPts val="0"/>
              </a:spcBef>
              <a:spcAft>
                <a:spcPts val="0"/>
              </a:spcAft>
              <a:buSzPts val="2800"/>
              <a:buNone/>
              <a:defRPr sz="1800"/>
            </a:lvl5pPr>
            <a:lvl6pPr lvl="5" algn="l">
              <a:lnSpc>
                <a:spcPct val="100000"/>
              </a:lnSpc>
              <a:spcBef>
                <a:spcPts val="0"/>
              </a:spcBef>
              <a:spcAft>
                <a:spcPts val="0"/>
              </a:spcAft>
              <a:buSzPts val="2800"/>
              <a:buNone/>
              <a:defRPr sz="1800"/>
            </a:lvl6pPr>
            <a:lvl7pPr lvl="6" algn="l">
              <a:lnSpc>
                <a:spcPct val="100000"/>
              </a:lnSpc>
              <a:spcBef>
                <a:spcPts val="0"/>
              </a:spcBef>
              <a:spcAft>
                <a:spcPts val="0"/>
              </a:spcAft>
              <a:buSzPts val="2800"/>
              <a:buNone/>
              <a:defRPr sz="1800"/>
            </a:lvl7pPr>
            <a:lvl8pPr lvl="7" algn="l">
              <a:lnSpc>
                <a:spcPct val="100000"/>
              </a:lnSpc>
              <a:spcBef>
                <a:spcPts val="0"/>
              </a:spcBef>
              <a:spcAft>
                <a:spcPts val="0"/>
              </a:spcAft>
              <a:buSzPts val="2800"/>
              <a:buNone/>
              <a:defRPr sz="1800"/>
            </a:lvl8pPr>
            <a:lvl9pPr lvl="8" algn="l">
              <a:lnSpc>
                <a:spcPct val="100000"/>
              </a:lnSpc>
              <a:spcBef>
                <a:spcPts val="0"/>
              </a:spcBef>
              <a:spcAft>
                <a:spcPts val="0"/>
              </a:spcAft>
              <a:buSzPts val="2800"/>
              <a:buNone/>
              <a:defRPr sz="1800"/>
            </a:lvl9pPr>
          </a:lstStyle>
          <a:p>
            <a:endParaRPr/>
          </a:p>
        </p:txBody>
      </p:sp>
      <p:sp>
        <p:nvSpPr>
          <p:cNvPr id="199" name="Google Shape;199;g257c80f5285_0_2084"/>
          <p:cNvSpPr txBox="1">
            <a:spLocks noGrp="1"/>
          </p:cNvSpPr>
          <p:nvPr>
            <p:ph type="body" idx="1"/>
          </p:nvPr>
        </p:nvSpPr>
        <p:spPr>
          <a:xfrm>
            <a:off x="228600" y="1600200"/>
            <a:ext cx="4267200" cy="4526100"/>
          </a:xfrm>
          <a:prstGeom prst="rect">
            <a:avLst/>
          </a:prstGeom>
          <a:noFill/>
          <a:ln>
            <a:noFill/>
          </a:ln>
        </p:spPr>
        <p:txBody>
          <a:bodyPr spcFirstLastPara="1" wrap="square" lIns="91425" tIns="91425" rIns="91425" bIns="91425" anchor="t" anchorCtr="0">
            <a:normAutofit/>
          </a:bodyPr>
          <a:lstStyle>
            <a:lvl1pPr marL="457200" marR="0" lvl="0" indent="-228600" algn="l">
              <a:lnSpc>
                <a:spcPct val="115000"/>
              </a:lnSpc>
              <a:spcBef>
                <a:spcPts val="560"/>
              </a:spcBef>
              <a:spcAft>
                <a:spcPts val="0"/>
              </a:spcAft>
              <a:buClr>
                <a:schemeClr val="dk1"/>
              </a:buClr>
              <a:buSzPts val="2800"/>
              <a:buFont typeface="Oswald"/>
              <a:buNone/>
              <a:defRPr sz="2800" b="1" i="0" u="none" strike="noStrike" cap="none">
                <a:solidFill>
                  <a:schemeClr val="dk1"/>
                </a:solidFill>
                <a:latin typeface="Oswald"/>
                <a:ea typeface="Oswald"/>
                <a:cs typeface="Oswald"/>
                <a:sym typeface="Oswald"/>
              </a:defRPr>
            </a:lvl1pPr>
            <a:lvl2pPr marL="914400" marR="0" lvl="1" indent="-381000" algn="l">
              <a:lnSpc>
                <a:spcPct val="115000"/>
              </a:lnSpc>
              <a:spcBef>
                <a:spcPts val="120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2pPr>
            <a:lvl3pPr marL="1371600" marR="0" lvl="2" indent="-355600" algn="l">
              <a:lnSpc>
                <a:spcPct val="115000"/>
              </a:lnSpc>
              <a:spcBef>
                <a:spcPts val="12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3pPr>
            <a:lvl4pPr marL="1828800" marR="0" lvl="3" indent="-342900" algn="l">
              <a:lnSpc>
                <a:spcPct val="115000"/>
              </a:lnSpc>
              <a:spcBef>
                <a:spcPts val="120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4pPr>
            <a:lvl5pPr marL="2286000" marR="0" lvl="4" indent="-342900" algn="l">
              <a:lnSpc>
                <a:spcPct val="115000"/>
              </a:lnSpc>
              <a:spcBef>
                <a:spcPts val="120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5pPr>
            <a:lvl6pPr marL="2743200" marR="0" lvl="5" indent="-342900" algn="l">
              <a:lnSpc>
                <a:spcPct val="115000"/>
              </a:lnSpc>
              <a:spcBef>
                <a:spcPts val="120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6pPr>
            <a:lvl7pPr marL="3200400" marR="0" lvl="6" indent="-342900" algn="l">
              <a:lnSpc>
                <a:spcPct val="115000"/>
              </a:lnSpc>
              <a:spcBef>
                <a:spcPts val="120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7pPr>
            <a:lvl8pPr marL="3657600" marR="0" lvl="7" indent="-342900" algn="l">
              <a:lnSpc>
                <a:spcPct val="115000"/>
              </a:lnSpc>
              <a:spcBef>
                <a:spcPts val="120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8pPr>
            <a:lvl9pPr marL="4114800" marR="0" lvl="8" indent="-342900" algn="l">
              <a:lnSpc>
                <a:spcPct val="115000"/>
              </a:lnSpc>
              <a:spcBef>
                <a:spcPts val="1200"/>
              </a:spcBef>
              <a:spcAft>
                <a:spcPts val="120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9pPr>
          </a:lstStyle>
          <a:p>
            <a:endParaRPr/>
          </a:p>
        </p:txBody>
      </p:sp>
      <p:sp>
        <p:nvSpPr>
          <p:cNvPr id="200" name="Google Shape;200;g257c80f5285_0_2084"/>
          <p:cNvSpPr txBox="1">
            <a:spLocks noGrp="1"/>
          </p:cNvSpPr>
          <p:nvPr>
            <p:ph type="body" idx="2"/>
          </p:nvPr>
        </p:nvSpPr>
        <p:spPr>
          <a:xfrm>
            <a:off x="4648200" y="1600200"/>
            <a:ext cx="4267200" cy="4526100"/>
          </a:xfrm>
          <a:prstGeom prst="rect">
            <a:avLst/>
          </a:prstGeom>
          <a:noFill/>
          <a:ln>
            <a:noFill/>
          </a:ln>
        </p:spPr>
        <p:txBody>
          <a:bodyPr spcFirstLastPara="1" wrap="square" lIns="91425" tIns="91425" rIns="91425" bIns="91425" anchor="t" anchorCtr="0">
            <a:normAutofit/>
          </a:bodyPr>
          <a:lstStyle>
            <a:lvl1pPr marL="457200" marR="0" lvl="0" indent="-228600" algn="l">
              <a:lnSpc>
                <a:spcPct val="115000"/>
              </a:lnSpc>
              <a:spcBef>
                <a:spcPts val="560"/>
              </a:spcBef>
              <a:spcAft>
                <a:spcPts val="0"/>
              </a:spcAft>
              <a:buClr>
                <a:schemeClr val="dk1"/>
              </a:buClr>
              <a:buSzPts val="2800"/>
              <a:buFont typeface="Oswald"/>
              <a:buNone/>
              <a:defRPr sz="2800" b="1" i="0" u="none" strike="noStrike" cap="none">
                <a:solidFill>
                  <a:schemeClr val="dk1"/>
                </a:solidFill>
                <a:latin typeface="Oswald"/>
                <a:ea typeface="Oswald"/>
                <a:cs typeface="Oswald"/>
                <a:sym typeface="Oswald"/>
              </a:defRPr>
            </a:lvl1pPr>
            <a:lvl2pPr marL="914400" marR="0" lvl="1" indent="-381000" algn="l">
              <a:lnSpc>
                <a:spcPct val="115000"/>
              </a:lnSpc>
              <a:spcBef>
                <a:spcPts val="120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2pPr>
            <a:lvl3pPr marL="1371600" marR="0" lvl="2" indent="-355600" algn="l">
              <a:lnSpc>
                <a:spcPct val="115000"/>
              </a:lnSpc>
              <a:spcBef>
                <a:spcPts val="12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3pPr>
            <a:lvl4pPr marL="1828800" marR="0" lvl="3" indent="-342900" algn="l">
              <a:lnSpc>
                <a:spcPct val="115000"/>
              </a:lnSpc>
              <a:spcBef>
                <a:spcPts val="120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4pPr>
            <a:lvl5pPr marL="2286000" marR="0" lvl="4" indent="-342900" algn="l">
              <a:lnSpc>
                <a:spcPct val="115000"/>
              </a:lnSpc>
              <a:spcBef>
                <a:spcPts val="120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5pPr>
            <a:lvl6pPr marL="2743200" marR="0" lvl="5" indent="-342900" algn="l">
              <a:lnSpc>
                <a:spcPct val="115000"/>
              </a:lnSpc>
              <a:spcBef>
                <a:spcPts val="120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6pPr>
            <a:lvl7pPr marL="3200400" marR="0" lvl="6" indent="-342900" algn="l">
              <a:lnSpc>
                <a:spcPct val="115000"/>
              </a:lnSpc>
              <a:spcBef>
                <a:spcPts val="120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7pPr>
            <a:lvl8pPr marL="3657600" marR="0" lvl="7" indent="-342900" algn="l">
              <a:lnSpc>
                <a:spcPct val="115000"/>
              </a:lnSpc>
              <a:spcBef>
                <a:spcPts val="120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8pPr>
            <a:lvl9pPr marL="4114800" marR="0" lvl="8" indent="-342900" algn="l">
              <a:lnSpc>
                <a:spcPct val="115000"/>
              </a:lnSpc>
              <a:spcBef>
                <a:spcPts val="1200"/>
              </a:spcBef>
              <a:spcAft>
                <a:spcPts val="120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9pPr>
          </a:lstStyle>
          <a:p>
            <a:endParaRPr/>
          </a:p>
        </p:txBody>
      </p:sp>
      <p:sp>
        <p:nvSpPr>
          <p:cNvPr id="201" name="Google Shape;201;g257c80f5285_0_2084"/>
          <p:cNvSpPr txBox="1">
            <a:spLocks noGrp="1"/>
          </p:cNvSpPr>
          <p:nvPr>
            <p:ph type="dt" idx="10"/>
          </p:nvPr>
        </p:nvSpPr>
        <p:spPr>
          <a:xfrm>
            <a:off x="228600" y="6356351"/>
            <a:ext cx="2133600" cy="365100"/>
          </a:xfrm>
          <a:prstGeom prst="rect">
            <a:avLst/>
          </a:prstGeom>
          <a:noFill/>
          <a:ln>
            <a:noFill/>
          </a:ln>
        </p:spPr>
        <p:txBody>
          <a:bodyPr spcFirstLastPara="1" wrap="square" lIns="91425" tIns="91425" rIns="91425" bIns="91425" anchor="b" anchorCtr="0">
            <a:noAutofit/>
          </a:bodyPr>
          <a:lstStyle>
            <a:lvl1pPr marR="0" lvl="0" algn="l" rtl="0">
              <a:lnSpc>
                <a:spcPct val="100000"/>
              </a:lnSpc>
              <a:spcBef>
                <a:spcPts val="0"/>
              </a:spcBef>
              <a:spcAft>
                <a:spcPts val="0"/>
              </a:spcAft>
              <a:buClr>
                <a:srgbClr val="000000"/>
              </a:buClr>
              <a:buSzPts val="1400"/>
              <a:buFont typeface="Arial"/>
              <a:buNone/>
              <a:defRPr sz="1000" b="0" i="0" u="none" strike="noStrike" cap="none">
                <a:solidFill>
                  <a:srgbClr val="888888"/>
                </a:solidFill>
                <a:latin typeface="Georgia"/>
                <a:ea typeface="Georgia"/>
                <a:cs typeface="Georgia"/>
                <a:sym typeface="Georgi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9pPr>
          </a:lstStyle>
          <a:p>
            <a:endParaRPr/>
          </a:p>
        </p:txBody>
      </p:sp>
      <p:sp>
        <p:nvSpPr>
          <p:cNvPr id="202" name="Google Shape;202;g257c80f5285_0_2084"/>
          <p:cNvSpPr txBox="1">
            <a:spLocks noGrp="1"/>
          </p:cNvSpPr>
          <p:nvPr>
            <p:ph type="ftr" idx="11"/>
          </p:nvPr>
        </p:nvSpPr>
        <p:spPr>
          <a:xfrm>
            <a:off x="2590800" y="6356351"/>
            <a:ext cx="3962400" cy="365100"/>
          </a:xfrm>
          <a:prstGeom prst="rect">
            <a:avLst/>
          </a:prstGeom>
          <a:noFill/>
          <a:ln>
            <a:noFill/>
          </a:ln>
        </p:spPr>
        <p:txBody>
          <a:bodyPr spcFirstLastPara="1" wrap="square" lIns="91425" tIns="91425" rIns="91425" bIns="91425" anchor="b" anchorCtr="0">
            <a:noAutofit/>
          </a:bodyPr>
          <a:lstStyle>
            <a:lvl1pPr marR="0" lvl="0" algn="ctr" rtl="0">
              <a:lnSpc>
                <a:spcPct val="100000"/>
              </a:lnSpc>
              <a:spcBef>
                <a:spcPts val="0"/>
              </a:spcBef>
              <a:spcAft>
                <a:spcPts val="0"/>
              </a:spcAft>
              <a:buClr>
                <a:srgbClr val="000000"/>
              </a:buClr>
              <a:buSzPts val="1400"/>
              <a:buFont typeface="Arial"/>
              <a:buNone/>
              <a:defRPr sz="1000" b="0" i="0" u="none" strike="noStrike" cap="none">
                <a:solidFill>
                  <a:srgbClr val="888888"/>
                </a:solidFill>
                <a:latin typeface="Georgia"/>
                <a:ea typeface="Georgia"/>
                <a:cs typeface="Georgia"/>
                <a:sym typeface="Georgi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9pPr>
          </a:lstStyle>
          <a:p>
            <a:endParaRPr/>
          </a:p>
        </p:txBody>
      </p:sp>
      <p:sp>
        <p:nvSpPr>
          <p:cNvPr id="203" name="Google Shape;203;g257c80f5285_0_2084"/>
          <p:cNvSpPr txBox="1">
            <a:spLocks noGrp="1"/>
          </p:cNvSpPr>
          <p:nvPr>
            <p:ph type="sldNum" idx="12"/>
          </p:nvPr>
        </p:nvSpPr>
        <p:spPr>
          <a:xfrm>
            <a:off x="6781800" y="6356351"/>
            <a:ext cx="2133600" cy="365100"/>
          </a:xfrm>
          <a:prstGeom prst="rect">
            <a:avLst/>
          </a:prstGeom>
          <a:noFill/>
          <a:ln>
            <a:noFill/>
          </a:ln>
        </p:spPr>
        <p:txBody>
          <a:bodyPr spcFirstLastPara="1" wrap="square" lIns="91425" tIns="45700" rIns="91425" bIns="45700" anchor="b"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Georgia"/>
                <a:ea typeface="Georgia"/>
                <a:cs typeface="Georgia"/>
                <a:sym typeface="Georgia"/>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Georgia"/>
                <a:ea typeface="Georgia"/>
                <a:cs typeface="Georgia"/>
                <a:sym typeface="Georgia"/>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Georgia"/>
                <a:ea typeface="Georgia"/>
                <a:cs typeface="Georgia"/>
                <a:sym typeface="Georgia"/>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Georgia"/>
                <a:ea typeface="Georgia"/>
                <a:cs typeface="Georgia"/>
                <a:sym typeface="Georgia"/>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Georgia"/>
                <a:ea typeface="Georgia"/>
                <a:cs typeface="Georgia"/>
                <a:sym typeface="Georgia"/>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Georgia"/>
                <a:ea typeface="Georgia"/>
                <a:cs typeface="Georgia"/>
                <a:sym typeface="Georgia"/>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Georgia"/>
                <a:ea typeface="Georgia"/>
                <a:cs typeface="Georgia"/>
                <a:sym typeface="Georgia"/>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Georgia"/>
                <a:ea typeface="Georgia"/>
                <a:cs typeface="Georgia"/>
                <a:sym typeface="Georgia"/>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Georgia"/>
                <a:ea typeface="Georgia"/>
                <a:cs typeface="Georgia"/>
                <a:sym typeface="Georgia"/>
              </a:defRPr>
            </a:lvl9pPr>
          </a:lstStyle>
          <a:p>
            <a:pPr marL="0" lvl="0" indent="0" algn="r" rtl="0">
              <a:spcBef>
                <a:spcPts val="0"/>
              </a:spcBef>
              <a:spcAft>
                <a:spcPts val="0"/>
              </a:spcAft>
              <a:buNone/>
            </a:pPr>
            <a:fld id="{00000000-1234-1234-1234-123412341234}" type="slidenum">
              <a:rPr lang="en-US"/>
              <a:t>‹#›</a:t>
            </a:fld>
            <a:endParaRPr/>
          </a:p>
        </p:txBody>
      </p:sp>
      <p:pic>
        <p:nvPicPr>
          <p:cNvPr id="204" name="Google Shape;204;g257c80f5285_0_2084" descr="C:\Users\Ehud\Dropbox (Beyond Z)\Beyond Z\Marketing\00_Brand_Identity\00_braven_logo\Horizontal Flat\Braven_RGB_horizontal_flat.png"/>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257092" y="137160"/>
            <a:ext cx="694373" cy="205272"/>
          </a:xfrm>
          <a:prstGeom prst="rect">
            <a:avLst/>
          </a:prstGeom>
          <a:noFill/>
          <a:ln>
            <a:noFill/>
          </a:ln>
        </p:spPr>
      </p:pic>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Title and Content 1">
  <p:cSld name="OBJECT_1">
    <p:spTree>
      <p:nvGrpSpPr>
        <p:cNvPr id="1" name="Shape 205"/>
        <p:cNvGrpSpPr/>
        <p:nvPr/>
      </p:nvGrpSpPr>
      <p:grpSpPr>
        <a:xfrm>
          <a:off x="0" y="0"/>
          <a:ext cx="0" cy="0"/>
          <a:chOff x="0" y="0"/>
          <a:chExt cx="0" cy="0"/>
        </a:xfrm>
      </p:grpSpPr>
      <p:sp>
        <p:nvSpPr>
          <p:cNvPr id="206" name="Google Shape;206;g257c80f5285_0_2095"/>
          <p:cNvSpPr txBox="1">
            <a:spLocks noGrp="1"/>
          </p:cNvSpPr>
          <p:nvPr>
            <p:ph type="title"/>
          </p:nvPr>
        </p:nvSpPr>
        <p:spPr>
          <a:xfrm>
            <a:off x="228600" y="542635"/>
            <a:ext cx="8686800" cy="875100"/>
          </a:xfrm>
          <a:prstGeom prst="rect">
            <a:avLst/>
          </a:prstGeom>
          <a:noFill/>
          <a:ln>
            <a:noFill/>
          </a:ln>
        </p:spPr>
        <p:txBody>
          <a:bodyPr spcFirstLastPara="1" wrap="square" lIns="91425" tIns="91425" rIns="91425" bIns="91425" anchor="ctr" anchorCtr="0">
            <a:normAutofit/>
          </a:bodyPr>
          <a:lstStyle>
            <a:lvl1pPr marR="0" lvl="0" algn="l">
              <a:lnSpc>
                <a:spcPct val="100000"/>
              </a:lnSpc>
              <a:spcBef>
                <a:spcPts val="0"/>
              </a:spcBef>
              <a:spcAft>
                <a:spcPts val="0"/>
              </a:spcAft>
              <a:buClr>
                <a:schemeClr val="accent1"/>
              </a:buClr>
              <a:buSzPts val="3600"/>
              <a:buFont typeface="Oswald"/>
              <a:buNone/>
              <a:defRPr sz="3600" b="1" i="0" u="none" strike="noStrike" cap="none">
                <a:solidFill>
                  <a:schemeClr val="accent1"/>
                </a:solidFill>
                <a:latin typeface="Oswald"/>
                <a:ea typeface="Oswald"/>
                <a:cs typeface="Oswald"/>
                <a:sym typeface="Oswald"/>
              </a:defRPr>
            </a:lvl1pPr>
            <a:lvl2pPr lvl="1" algn="l">
              <a:lnSpc>
                <a:spcPct val="100000"/>
              </a:lnSpc>
              <a:spcBef>
                <a:spcPts val="0"/>
              </a:spcBef>
              <a:spcAft>
                <a:spcPts val="0"/>
              </a:spcAft>
              <a:buSzPts val="2800"/>
              <a:buNone/>
              <a:defRPr sz="1800"/>
            </a:lvl2pPr>
            <a:lvl3pPr lvl="2" algn="l">
              <a:lnSpc>
                <a:spcPct val="100000"/>
              </a:lnSpc>
              <a:spcBef>
                <a:spcPts val="0"/>
              </a:spcBef>
              <a:spcAft>
                <a:spcPts val="0"/>
              </a:spcAft>
              <a:buSzPts val="2800"/>
              <a:buNone/>
              <a:defRPr sz="1800"/>
            </a:lvl3pPr>
            <a:lvl4pPr lvl="3" algn="l">
              <a:lnSpc>
                <a:spcPct val="100000"/>
              </a:lnSpc>
              <a:spcBef>
                <a:spcPts val="0"/>
              </a:spcBef>
              <a:spcAft>
                <a:spcPts val="0"/>
              </a:spcAft>
              <a:buSzPts val="2800"/>
              <a:buNone/>
              <a:defRPr sz="1800"/>
            </a:lvl4pPr>
            <a:lvl5pPr lvl="4" algn="l">
              <a:lnSpc>
                <a:spcPct val="100000"/>
              </a:lnSpc>
              <a:spcBef>
                <a:spcPts val="0"/>
              </a:spcBef>
              <a:spcAft>
                <a:spcPts val="0"/>
              </a:spcAft>
              <a:buSzPts val="2800"/>
              <a:buNone/>
              <a:defRPr sz="1800"/>
            </a:lvl5pPr>
            <a:lvl6pPr lvl="5" algn="l">
              <a:lnSpc>
                <a:spcPct val="100000"/>
              </a:lnSpc>
              <a:spcBef>
                <a:spcPts val="0"/>
              </a:spcBef>
              <a:spcAft>
                <a:spcPts val="0"/>
              </a:spcAft>
              <a:buSzPts val="2800"/>
              <a:buNone/>
              <a:defRPr sz="1800"/>
            </a:lvl6pPr>
            <a:lvl7pPr lvl="6" algn="l">
              <a:lnSpc>
                <a:spcPct val="100000"/>
              </a:lnSpc>
              <a:spcBef>
                <a:spcPts val="0"/>
              </a:spcBef>
              <a:spcAft>
                <a:spcPts val="0"/>
              </a:spcAft>
              <a:buSzPts val="2800"/>
              <a:buNone/>
              <a:defRPr sz="1800"/>
            </a:lvl7pPr>
            <a:lvl8pPr lvl="7" algn="l">
              <a:lnSpc>
                <a:spcPct val="100000"/>
              </a:lnSpc>
              <a:spcBef>
                <a:spcPts val="0"/>
              </a:spcBef>
              <a:spcAft>
                <a:spcPts val="0"/>
              </a:spcAft>
              <a:buSzPts val="2800"/>
              <a:buNone/>
              <a:defRPr sz="1800"/>
            </a:lvl8pPr>
            <a:lvl9pPr lvl="8" algn="l">
              <a:lnSpc>
                <a:spcPct val="100000"/>
              </a:lnSpc>
              <a:spcBef>
                <a:spcPts val="0"/>
              </a:spcBef>
              <a:spcAft>
                <a:spcPts val="0"/>
              </a:spcAft>
              <a:buSzPts val="2800"/>
              <a:buNone/>
              <a:defRPr sz="1800"/>
            </a:lvl9pPr>
          </a:lstStyle>
          <a:p>
            <a:endParaRPr/>
          </a:p>
        </p:txBody>
      </p:sp>
      <p:sp>
        <p:nvSpPr>
          <p:cNvPr id="207" name="Google Shape;207;g257c80f5285_0_2095"/>
          <p:cNvSpPr txBox="1">
            <a:spLocks noGrp="1"/>
          </p:cNvSpPr>
          <p:nvPr>
            <p:ph type="body" idx="1"/>
          </p:nvPr>
        </p:nvSpPr>
        <p:spPr>
          <a:xfrm>
            <a:off x="228600" y="1600200"/>
            <a:ext cx="8686800" cy="4526100"/>
          </a:xfrm>
          <a:prstGeom prst="rect">
            <a:avLst/>
          </a:prstGeom>
          <a:noFill/>
          <a:ln>
            <a:noFill/>
          </a:ln>
        </p:spPr>
        <p:txBody>
          <a:bodyPr spcFirstLastPara="1" wrap="square" lIns="91425" tIns="91425" rIns="91425" bIns="91425" anchor="t" anchorCtr="0">
            <a:normAutofit/>
          </a:bodyPr>
          <a:lstStyle>
            <a:lvl1pPr marL="457200" marR="0" lvl="0" indent="-228600" algn="l">
              <a:lnSpc>
                <a:spcPct val="115000"/>
              </a:lnSpc>
              <a:spcBef>
                <a:spcPts val="560"/>
              </a:spcBef>
              <a:spcAft>
                <a:spcPts val="0"/>
              </a:spcAft>
              <a:buClr>
                <a:schemeClr val="dk1"/>
              </a:buClr>
              <a:buSzPts val="2800"/>
              <a:buFont typeface="Oswald"/>
              <a:buNone/>
              <a:defRPr sz="2800" b="1" i="0" u="none" strike="noStrike" cap="none">
                <a:solidFill>
                  <a:schemeClr val="dk1"/>
                </a:solidFill>
                <a:latin typeface="Oswald"/>
                <a:ea typeface="Oswald"/>
                <a:cs typeface="Oswald"/>
                <a:sym typeface="Oswald"/>
              </a:defRPr>
            </a:lvl1pPr>
            <a:lvl2pPr marL="914400" marR="0" lvl="1" indent="-381000" algn="l">
              <a:lnSpc>
                <a:spcPct val="115000"/>
              </a:lnSpc>
              <a:spcBef>
                <a:spcPts val="120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2pPr>
            <a:lvl3pPr marL="1371600" marR="0" lvl="2" indent="-355600" algn="l">
              <a:lnSpc>
                <a:spcPct val="115000"/>
              </a:lnSpc>
              <a:spcBef>
                <a:spcPts val="12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3pPr>
            <a:lvl4pPr marL="1828800" marR="0" lvl="3" indent="-355600" algn="l">
              <a:lnSpc>
                <a:spcPct val="115000"/>
              </a:lnSpc>
              <a:spcBef>
                <a:spcPts val="12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L="2286000" marR="0" lvl="4" indent="-355600" algn="l">
              <a:lnSpc>
                <a:spcPct val="115000"/>
              </a:lnSpc>
              <a:spcBef>
                <a:spcPts val="12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L="2743200" marR="0" lvl="5" indent="-355600" algn="l">
              <a:lnSpc>
                <a:spcPct val="115000"/>
              </a:lnSpc>
              <a:spcBef>
                <a:spcPts val="12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L="3200400" marR="0" lvl="6" indent="-355600" algn="l">
              <a:lnSpc>
                <a:spcPct val="115000"/>
              </a:lnSpc>
              <a:spcBef>
                <a:spcPts val="12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L="3657600" marR="0" lvl="7" indent="-355600" algn="l">
              <a:lnSpc>
                <a:spcPct val="115000"/>
              </a:lnSpc>
              <a:spcBef>
                <a:spcPts val="12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L="4114800" marR="0" lvl="8" indent="-355600" algn="l">
              <a:lnSpc>
                <a:spcPct val="115000"/>
              </a:lnSpc>
              <a:spcBef>
                <a:spcPts val="1200"/>
              </a:spcBef>
              <a:spcAft>
                <a:spcPts val="120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208" name="Google Shape;208;g257c80f5285_0_2095"/>
          <p:cNvSpPr txBox="1">
            <a:spLocks noGrp="1"/>
          </p:cNvSpPr>
          <p:nvPr>
            <p:ph type="dt" idx="10"/>
          </p:nvPr>
        </p:nvSpPr>
        <p:spPr>
          <a:xfrm>
            <a:off x="228600" y="6356351"/>
            <a:ext cx="2133600" cy="365100"/>
          </a:xfrm>
          <a:prstGeom prst="rect">
            <a:avLst/>
          </a:prstGeom>
          <a:noFill/>
          <a:ln>
            <a:noFill/>
          </a:ln>
        </p:spPr>
        <p:txBody>
          <a:bodyPr spcFirstLastPara="1" wrap="square" lIns="91425" tIns="91425" rIns="91425" bIns="91425" anchor="b" anchorCtr="0">
            <a:noAutofit/>
          </a:bodyPr>
          <a:lstStyle>
            <a:lvl1pPr marR="0" lvl="0" algn="l" rtl="0">
              <a:lnSpc>
                <a:spcPct val="100000"/>
              </a:lnSpc>
              <a:spcBef>
                <a:spcPts val="0"/>
              </a:spcBef>
              <a:spcAft>
                <a:spcPts val="0"/>
              </a:spcAft>
              <a:buClr>
                <a:srgbClr val="000000"/>
              </a:buClr>
              <a:buSzPts val="1400"/>
              <a:buFont typeface="Arial"/>
              <a:buNone/>
              <a:defRPr sz="1000" b="0" i="0" u="none" strike="noStrike" cap="none">
                <a:solidFill>
                  <a:srgbClr val="888888"/>
                </a:solidFill>
                <a:latin typeface="Georgia"/>
                <a:ea typeface="Georgia"/>
                <a:cs typeface="Georgia"/>
                <a:sym typeface="Georgi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9pPr>
          </a:lstStyle>
          <a:p>
            <a:endParaRPr/>
          </a:p>
        </p:txBody>
      </p:sp>
      <p:sp>
        <p:nvSpPr>
          <p:cNvPr id="209" name="Google Shape;209;g257c80f5285_0_2095"/>
          <p:cNvSpPr txBox="1">
            <a:spLocks noGrp="1"/>
          </p:cNvSpPr>
          <p:nvPr>
            <p:ph type="ftr" idx="11"/>
          </p:nvPr>
        </p:nvSpPr>
        <p:spPr>
          <a:xfrm>
            <a:off x="2590800" y="6356351"/>
            <a:ext cx="3962400" cy="365100"/>
          </a:xfrm>
          <a:prstGeom prst="rect">
            <a:avLst/>
          </a:prstGeom>
          <a:noFill/>
          <a:ln>
            <a:noFill/>
          </a:ln>
        </p:spPr>
        <p:txBody>
          <a:bodyPr spcFirstLastPara="1" wrap="square" lIns="91425" tIns="91425" rIns="91425" bIns="91425" anchor="b" anchorCtr="0">
            <a:noAutofit/>
          </a:bodyPr>
          <a:lstStyle>
            <a:lvl1pPr marR="0" lvl="0" algn="ctr" rtl="0">
              <a:lnSpc>
                <a:spcPct val="100000"/>
              </a:lnSpc>
              <a:spcBef>
                <a:spcPts val="0"/>
              </a:spcBef>
              <a:spcAft>
                <a:spcPts val="0"/>
              </a:spcAft>
              <a:buClr>
                <a:srgbClr val="000000"/>
              </a:buClr>
              <a:buSzPts val="1400"/>
              <a:buFont typeface="Arial"/>
              <a:buNone/>
              <a:defRPr sz="1000" b="0" i="0" u="none" strike="noStrike" cap="none">
                <a:solidFill>
                  <a:srgbClr val="888888"/>
                </a:solidFill>
                <a:latin typeface="Georgia"/>
                <a:ea typeface="Georgia"/>
                <a:cs typeface="Georgia"/>
                <a:sym typeface="Georgi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9pPr>
          </a:lstStyle>
          <a:p>
            <a:endParaRPr/>
          </a:p>
        </p:txBody>
      </p:sp>
      <p:sp>
        <p:nvSpPr>
          <p:cNvPr id="210" name="Google Shape;210;g257c80f5285_0_2095"/>
          <p:cNvSpPr txBox="1">
            <a:spLocks noGrp="1"/>
          </p:cNvSpPr>
          <p:nvPr>
            <p:ph type="sldNum" idx="12"/>
          </p:nvPr>
        </p:nvSpPr>
        <p:spPr>
          <a:xfrm>
            <a:off x="6781800" y="6356351"/>
            <a:ext cx="2133600" cy="365100"/>
          </a:xfrm>
          <a:prstGeom prst="rect">
            <a:avLst/>
          </a:prstGeom>
          <a:noFill/>
          <a:ln>
            <a:noFill/>
          </a:ln>
        </p:spPr>
        <p:txBody>
          <a:bodyPr spcFirstLastPara="1" wrap="square" lIns="91425" tIns="45700" rIns="91425" bIns="45700" anchor="b"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Georgia"/>
                <a:ea typeface="Georgia"/>
                <a:cs typeface="Georgia"/>
                <a:sym typeface="Georgia"/>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Georgia"/>
                <a:ea typeface="Georgia"/>
                <a:cs typeface="Georgia"/>
                <a:sym typeface="Georgia"/>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Georgia"/>
                <a:ea typeface="Georgia"/>
                <a:cs typeface="Georgia"/>
                <a:sym typeface="Georgia"/>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Georgia"/>
                <a:ea typeface="Georgia"/>
                <a:cs typeface="Georgia"/>
                <a:sym typeface="Georgia"/>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Georgia"/>
                <a:ea typeface="Georgia"/>
                <a:cs typeface="Georgia"/>
                <a:sym typeface="Georgia"/>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Georgia"/>
                <a:ea typeface="Georgia"/>
                <a:cs typeface="Georgia"/>
                <a:sym typeface="Georgia"/>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Georgia"/>
                <a:ea typeface="Georgia"/>
                <a:cs typeface="Georgia"/>
                <a:sym typeface="Georgia"/>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Georgia"/>
                <a:ea typeface="Georgia"/>
                <a:cs typeface="Georgia"/>
                <a:sym typeface="Georgia"/>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Georgia"/>
                <a:ea typeface="Georgia"/>
                <a:cs typeface="Georgia"/>
                <a:sym typeface="Georgia"/>
              </a:defRPr>
            </a:lvl9pPr>
          </a:lstStyle>
          <a:p>
            <a:pPr marL="0" lvl="0" indent="0" algn="r" rtl="0">
              <a:spcBef>
                <a:spcPts val="0"/>
              </a:spcBef>
              <a:spcAft>
                <a:spcPts val="0"/>
              </a:spcAft>
              <a:buNone/>
            </a:pPr>
            <a:fld id="{00000000-1234-1234-1234-123412341234}" type="slidenum">
              <a:rPr lang="en-US"/>
              <a:t>‹#›</a:t>
            </a:fld>
            <a:endParaRPr/>
          </a:p>
        </p:txBody>
      </p:sp>
      <p:pic>
        <p:nvPicPr>
          <p:cNvPr id="211" name="Google Shape;211;g257c80f5285_0_2095" descr="C:\Users\Ehud\Dropbox (Beyond Z)\Beyond Z\Marketing\00_Brand_Identity\00_braven_logo\Horizontal Flat\Braven_RGB_horizontal_flat.png"/>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257092" y="137160"/>
            <a:ext cx="771525" cy="228080"/>
          </a:xfrm>
          <a:prstGeom prst="rect">
            <a:avLst/>
          </a:prstGeom>
          <a:noFill/>
          <a:ln>
            <a:noFill/>
          </a:ln>
        </p:spPr>
      </p:pic>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Section header - Sky">
  <p:cSld name="SECTION_HEADER_2">
    <p:bg>
      <p:bgPr>
        <a:solidFill>
          <a:srgbClr val="9AD7D7"/>
        </a:solidFill>
        <a:effectLst/>
      </p:bgPr>
    </p:bg>
    <p:spTree>
      <p:nvGrpSpPr>
        <p:cNvPr id="1" name="Shape 212"/>
        <p:cNvGrpSpPr/>
        <p:nvPr/>
      </p:nvGrpSpPr>
      <p:grpSpPr>
        <a:xfrm>
          <a:off x="0" y="0"/>
          <a:ext cx="0" cy="0"/>
          <a:chOff x="0" y="0"/>
          <a:chExt cx="0" cy="0"/>
        </a:xfrm>
      </p:grpSpPr>
      <p:sp>
        <p:nvSpPr>
          <p:cNvPr id="213" name="Google Shape;213;g257c80f5285_0_2102"/>
          <p:cNvSpPr txBox="1">
            <a:spLocks noGrp="1"/>
          </p:cNvSpPr>
          <p:nvPr>
            <p:ph type="title"/>
          </p:nvPr>
        </p:nvSpPr>
        <p:spPr>
          <a:xfrm>
            <a:off x="311700" y="2867800"/>
            <a:ext cx="8520600" cy="1122300"/>
          </a:xfrm>
          <a:prstGeom prst="rect">
            <a:avLst/>
          </a:prstGeom>
          <a:noFill/>
          <a:ln>
            <a:noFill/>
          </a:ln>
        </p:spPr>
        <p:txBody>
          <a:bodyPr spcFirstLastPara="1" wrap="square" lIns="91425" tIns="91425" rIns="91425" bIns="91425" anchor="ctr" anchorCtr="0">
            <a:norm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a:p>
        </p:txBody>
      </p:sp>
      <p:sp>
        <p:nvSpPr>
          <p:cNvPr id="214" name="Google Shape;214;g257c80f5285_0_2102"/>
          <p:cNvSpPr txBox="1">
            <a:spLocks noGrp="1"/>
          </p:cNvSpPr>
          <p:nvPr>
            <p:ph type="sldNum" idx="12"/>
          </p:nvPr>
        </p:nvSpPr>
        <p:spPr>
          <a:xfrm>
            <a:off x="8372700" y="6346584"/>
            <a:ext cx="535800" cy="281100"/>
          </a:xfrm>
          <a:prstGeom prst="rect">
            <a:avLst/>
          </a:prstGeom>
          <a:noFill/>
          <a:ln>
            <a:noFill/>
          </a:ln>
        </p:spPr>
        <p:txBody>
          <a:bodyPr spcFirstLastPara="1" wrap="square" lIns="91425" tIns="91425" rIns="91425" bIns="91425" anchor="ctr" anchorCtr="0">
            <a:normAutofit fontScale="77500" lnSpcReduction="20000"/>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Title and Content 4">
  <p:cSld name="OBJECT_5">
    <p:spTree>
      <p:nvGrpSpPr>
        <p:cNvPr id="1" name="Shape 215"/>
        <p:cNvGrpSpPr/>
        <p:nvPr/>
      </p:nvGrpSpPr>
      <p:grpSpPr>
        <a:xfrm>
          <a:off x="0" y="0"/>
          <a:ext cx="0" cy="0"/>
          <a:chOff x="0" y="0"/>
          <a:chExt cx="0" cy="0"/>
        </a:xfrm>
      </p:grpSpPr>
      <p:sp>
        <p:nvSpPr>
          <p:cNvPr id="216" name="Google Shape;216;g257c80f5285_0_2105"/>
          <p:cNvSpPr txBox="1">
            <a:spLocks noGrp="1"/>
          </p:cNvSpPr>
          <p:nvPr>
            <p:ph type="title"/>
          </p:nvPr>
        </p:nvSpPr>
        <p:spPr>
          <a:xfrm>
            <a:off x="228600" y="542635"/>
            <a:ext cx="8686800" cy="875100"/>
          </a:xfrm>
          <a:prstGeom prst="rect">
            <a:avLst/>
          </a:prstGeom>
          <a:noFill/>
          <a:ln>
            <a:noFill/>
          </a:ln>
        </p:spPr>
        <p:txBody>
          <a:bodyPr spcFirstLastPara="1" wrap="square" lIns="91425" tIns="91425" rIns="91425" bIns="91425" anchor="ctr" anchorCtr="0">
            <a:normAutofit/>
          </a:bodyPr>
          <a:lstStyle>
            <a:lvl1pPr marR="0" lvl="0" algn="l">
              <a:lnSpc>
                <a:spcPct val="100000"/>
              </a:lnSpc>
              <a:spcBef>
                <a:spcPts val="0"/>
              </a:spcBef>
              <a:spcAft>
                <a:spcPts val="0"/>
              </a:spcAft>
              <a:buClr>
                <a:schemeClr val="accent1"/>
              </a:buClr>
              <a:buSzPts val="3600"/>
              <a:buFont typeface="Oswald"/>
              <a:buNone/>
              <a:defRPr sz="3600" b="0" i="0" u="none" strike="noStrike" cap="none">
                <a:solidFill>
                  <a:schemeClr val="accent1"/>
                </a:solidFill>
                <a:latin typeface="Oswald"/>
                <a:ea typeface="Oswald"/>
                <a:cs typeface="Oswald"/>
                <a:sym typeface="Oswald"/>
              </a:defRPr>
            </a:lvl1pPr>
            <a:lvl2pPr lvl="1" algn="l">
              <a:lnSpc>
                <a:spcPct val="100000"/>
              </a:lnSpc>
              <a:spcBef>
                <a:spcPts val="0"/>
              </a:spcBef>
              <a:spcAft>
                <a:spcPts val="0"/>
              </a:spcAft>
              <a:buSzPts val="2800"/>
              <a:buNone/>
              <a:defRPr sz="1800"/>
            </a:lvl2pPr>
            <a:lvl3pPr lvl="2" algn="l">
              <a:lnSpc>
                <a:spcPct val="100000"/>
              </a:lnSpc>
              <a:spcBef>
                <a:spcPts val="0"/>
              </a:spcBef>
              <a:spcAft>
                <a:spcPts val="0"/>
              </a:spcAft>
              <a:buSzPts val="2800"/>
              <a:buNone/>
              <a:defRPr sz="1800"/>
            </a:lvl3pPr>
            <a:lvl4pPr lvl="3" algn="l">
              <a:lnSpc>
                <a:spcPct val="100000"/>
              </a:lnSpc>
              <a:spcBef>
                <a:spcPts val="0"/>
              </a:spcBef>
              <a:spcAft>
                <a:spcPts val="0"/>
              </a:spcAft>
              <a:buSzPts val="2800"/>
              <a:buNone/>
              <a:defRPr sz="1800"/>
            </a:lvl4pPr>
            <a:lvl5pPr lvl="4" algn="l">
              <a:lnSpc>
                <a:spcPct val="100000"/>
              </a:lnSpc>
              <a:spcBef>
                <a:spcPts val="0"/>
              </a:spcBef>
              <a:spcAft>
                <a:spcPts val="0"/>
              </a:spcAft>
              <a:buSzPts val="2800"/>
              <a:buNone/>
              <a:defRPr sz="1800"/>
            </a:lvl5pPr>
            <a:lvl6pPr lvl="5" algn="l">
              <a:lnSpc>
                <a:spcPct val="100000"/>
              </a:lnSpc>
              <a:spcBef>
                <a:spcPts val="0"/>
              </a:spcBef>
              <a:spcAft>
                <a:spcPts val="0"/>
              </a:spcAft>
              <a:buSzPts val="2800"/>
              <a:buNone/>
              <a:defRPr sz="1800"/>
            </a:lvl6pPr>
            <a:lvl7pPr lvl="6" algn="l">
              <a:lnSpc>
                <a:spcPct val="100000"/>
              </a:lnSpc>
              <a:spcBef>
                <a:spcPts val="0"/>
              </a:spcBef>
              <a:spcAft>
                <a:spcPts val="0"/>
              </a:spcAft>
              <a:buSzPts val="2800"/>
              <a:buNone/>
              <a:defRPr sz="1800"/>
            </a:lvl7pPr>
            <a:lvl8pPr lvl="7" algn="l">
              <a:lnSpc>
                <a:spcPct val="100000"/>
              </a:lnSpc>
              <a:spcBef>
                <a:spcPts val="0"/>
              </a:spcBef>
              <a:spcAft>
                <a:spcPts val="0"/>
              </a:spcAft>
              <a:buSzPts val="2800"/>
              <a:buNone/>
              <a:defRPr sz="1800"/>
            </a:lvl8pPr>
            <a:lvl9pPr lvl="8" algn="l">
              <a:lnSpc>
                <a:spcPct val="100000"/>
              </a:lnSpc>
              <a:spcBef>
                <a:spcPts val="0"/>
              </a:spcBef>
              <a:spcAft>
                <a:spcPts val="0"/>
              </a:spcAft>
              <a:buSzPts val="2800"/>
              <a:buNone/>
              <a:defRPr sz="1800"/>
            </a:lvl9pPr>
          </a:lstStyle>
          <a:p>
            <a:endParaRPr/>
          </a:p>
        </p:txBody>
      </p:sp>
      <p:sp>
        <p:nvSpPr>
          <p:cNvPr id="217" name="Google Shape;217;g257c80f5285_0_2105"/>
          <p:cNvSpPr txBox="1">
            <a:spLocks noGrp="1"/>
          </p:cNvSpPr>
          <p:nvPr>
            <p:ph type="body" idx="1"/>
          </p:nvPr>
        </p:nvSpPr>
        <p:spPr>
          <a:xfrm>
            <a:off x="228600" y="1600200"/>
            <a:ext cx="8686800" cy="4526100"/>
          </a:xfrm>
          <a:prstGeom prst="rect">
            <a:avLst/>
          </a:prstGeom>
          <a:noFill/>
          <a:ln>
            <a:noFill/>
          </a:ln>
        </p:spPr>
        <p:txBody>
          <a:bodyPr spcFirstLastPara="1" wrap="square" lIns="91425" tIns="91425" rIns="91425" bIns="91425" anchor="t" anchorCtr="0">
            <a:normAutofit/>
          </a:bodyPr>
          <a:lstStyle>
            <a:lvl1pPr marL="457200" marR="0" lvl="0" indent="-228600" algn="l">
              <a:lnSpc>
                <a:spcPct val="115000"/>
              </a:lnSpc>
              <a:spcBef>
                <a:spcPts val="560"/>
              </a:spcBef>
              <a:spcAft>
                <a:spcPts val="0"/>
              </a:spcAft>
              <a:buClr>
                <a:schemeClr val="dk1"/>
              </a:buClr>
              <a:buSzPts val="2800"/>
              <a:buFont typeface="Oswald"/>
              <a:buNone/>
              <a:defRPr sz="2800" b="0" i="0" u="none" strike="noStrike" cap="none">
                <a:solidFill>
                  <a:schemeClr val="dk1"/>
                </a:solidFill>
                <a:latin typeface="Oswald"/>
                <a:ea typeface="Oswald"/>
                <a:cs typeface="Oswald"/>
                <a:sym typeface="Oswald"/>
              </a:defRPr>
            </a:lvl1pPr>
            <a:lvl2pPr marL="914400" marR="0" lvl="1" indent="-381000" algn="l">
              <a:lnSpc>
                <a:spcPct val="115000"/>
              </a:lnSpc>
              <a:spcBef>
                <a:spcPts val="120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2pPr>
            <a:lvl3pPr marL="1371600" marR="0" lvl="2" indent="-355600" algn="l">
              <a:lnSpc>
                <a:spcPct val="115000"/>
              </a:lnSpc>
              <a:spcBef>
                <a:spcPts val="12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3pPr>
            <a:lvl4pPr marL="1828800" marR="0" lvl="3" indent="-355600" algn="l">
              <a:lnSpc>
                <a:spcPct val="115000"/>
              </a:lnSpc>
              <a:spcBef>
                <a:spcPts val="12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L="2286000" marR="0" lvl="4" indent="-355600" algn="l">
              <a:lnSpc>
                <a:spcPct val="115000"/>
              </a:lnSpc>
              <a:spcBef>
                <a:spcPts val="12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L="2743200" marR="0" lvl="5" indent="-355600" algn="l">
              <a:lnSpc>
                <a:spcPct val="115000"/>
              </a:lnSpc>
              <a:spcBef>
                <a:spcPts val="12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L="3200400" marR="0" lvl="6" indent="-355600" algn="l">
              <a:lnSpc>
                <a:spcPct val="115000"/>
              </a:lnSpc>
              <a:spcBef>
                <a:spcPts val="12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L="3657600" marR="0" lvl="7" indent="-355600" algn="l">
              <a:lnSpc>
                <a:spcPct val="115000"/>
              </a:lnSpc>
              <a:spcBef>
                <a:spcPts val="12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L="4114800" marR="0" lvl="8" indent="-355600" algn="l">
              <a:lnSpc>
                <a:spcPct val="115000"/>
              </a:lnSpc>
              <a:spcBef>
                <a:spcPts val="1200"/>
              </a:spcBef>
              <a:spcAft>
                <a:spcPts val="120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218" name="Google Shape;218;g257c80f5285_0_2105"/>
          <p:cNvSpPr txBox="1">
            <a:spLocks noGrp="1"/>
          </p:cNvSpPr>
          <p:nvPr>
            <p:ph type="dt" idx="10"/>
          </p:nvPr>
        </p:nvSpPr>
        <p:spPr>
          <a:xfrm>
            <a:off x="228600" y="6356351"/>
            <a:ext cx="2133600" cy="365100"/>
          </a:xfrm>
          <a:prstGeom prst="rect">
            <a:avLst/>
          </a:prstGeom>
          <a:noFill/>
          <a:ln>
            <a:noFill/>
          </a:ln>
        </p:spPr>
        <p:txBody>
          <a:bodyPr spcFirstLastPara="1" wrap="square" lIns="91425" tIns="91425" rIns="91425" bIns="91425" anchor="b" anchorCtr="0">
            <a:noAutofit/>
          </a:bodyPr>
          <a:lstStyle>
            <a:lvl1pPr marR="0" lvl="0" algn="l" rtl="0">
              <a:lnSpc>
                <a:spcPct val="100000"/>
              </a:lnSpc>
              <a:spcBef>
                <a:spcPts val="0"/>
              </a:spcBef>
              <a:spcAft>
                <a:spcPts val="0"/>
              </a:spcAft>
              <a:buClr>
                <a:srgbClr val="000000"/>
              </a:buClr>
              <a:buSzPts val="1400"/>
              <a:buFont typeface="Arial"/>
              <a:buNone/>
              <a:defRPr sz="1000" b="0" i="0" u="none" strike="noStrike" cap="none">
                <a:solidFill>
                  <a:srgbClr val="888888"/>
                </a:solidFill>
                <a:latin typeface="Georgia"/>
                <a:ea typeface="Georgia"/>
                <a:cs typeface="Georgia"/>
                <a:sym typeface="Georgi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9pPr>
          </a:lstStyle>
          <a:p>
            <a:endParaRPr/>
          </a:p>
        </p:txBody>
      </p:sp>
      <p:sp>
        <p:nvSpPr>
          <p:cNvPr id="219" name="Google Shape;219;g257c80f5285_0_2105"/>
          <p:cNvSpPr txBox="1">
            <a:spLocks noGrp="1"/>
          </p:cNvSpPr>
          <p:nvPr>
            <p:ph type="ftr" idx="11"/>
          </p:nvPr>
        </p:nvSpPr>
        <p:spPr>
          <a:xfrm>
            <a:off x="2590800" y="6356351"/>
            <a:ext cx="3962400" cy="365100"/>
          </a:xfrm>
          <a:prstGeom prst="rect">
            <a:avLst/>
          </a:prstGeom>
          <a:noFill/>
          <a:ln>
            <a:noFill/>
          </a:ln>
        </p:spPr>
        <p:txBody>
          <a:bodyPr spcFirstLastPara="1" wrap="square" lIns="91425" tIns="91425" rIns="91425" bIns="91425" anchor="b" anchorCtr="0">
            <a:noAutofit/>
          </a:bodyPr>
          <a:lstStyle>
            <a:lvl1pPr marR="0" lvl="0" algn="ctr" rtl="0">
              <a:lnSpc>
                <a:spcPct val="100000"/>
              </a:lnSpc>
              <a:spcBef>
                <a:spcPts val="0"/>
              </a:spcBef>
              <a:spcAft>
                <a:spcPts val="0"/>
              </a:spcAft>
              <a:buClr>
                <a:srgbClr val="000000"/>
              </a:buClr>
              <a:buSzPts val="1400"/>
              <a:buFont typeface="Arial"/>
              <a:buNone/>
              <a:defRPr sz="1000" b="0" i="0" u="none" strike="noStrike" cap="none">
                <a:solidFill>
                  <a:srgbClr val="888888"/>
                </a:solidFill>
                <a:latin typeface="Georgia"/>
                <a:ea typeface="Georgia"/>
                <a:cs typeface="Georgia"/>
                <a:sym typeface="Georgi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9pPr>
          </a:lstStyle>
          <a:p>
            <a:endParaRPr/>
          </a:p>
        </p:txBody>
      </p:sp>
      <p:sp>
        <p:nvSpPr>
          <p:cNvPr id="220" name="Google Shape;220;g257c80f5285_0_2105"/>
          <p:cNvSpPr txBox="1">
            <a:spLocks noGrp="1"/>
          </p:cNvSpPr>
          <p:nvPr>
            <p:ph type="sldNum" idx="12"/>
          </p:nvPr>
        </p:nvSpPr>
        <p:spPr>
          <a:xfrm>
            <a:off x="6781800" y="6356351"/>
            <a:ext cx="2133600" cy="365100"/>
          </a:xfrm>
          <a:prstGeom prst="rect">
            <a:avLst/>
          </a:prstGeom>
          <a:noFill/>
          <a:ln>
            <a:noFill/>
          </a:ln>
        </p:spPr>
        <p:txBody>
          <a:bodyPr spcFirstLastPara="1" wrap="square" lIns="91425" tIns="45700" rIns="91425" bIns="45700" anchor="b"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Georgia"/>
                <a:ea typeface="Georgia"/>
                <a:cs typeface="Georgia"/>
                <a:sym typeface="Georgia"/>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Georgia"/>
                <a:ea typeface="Georgia"/>
                <a:cs typeface="Georgia"/>
                <a:sym typeface="Georgia"/>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Georgia"/>
                <a:ea typeface="Georgia"/>
                <a:cs typeface="Georgia"/>
                <a:sym typeface="Georgia"/>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Georgia"/>
                <a:ea typeface="Georgia"/>
                <a:cs typeface="Georgia"/>
                <a:sym typeface="Georgia"/>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Georgia"/>
                <a:ea typeface="Georgia"/>
                <a:cs typeface="Georgia"/>
                <a:sym typeface="Georgia"/>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Georgia"/>
                <a:ea typeface="Georgia"/>
                <a:cs typeface="Georgia"/>
                <a:sym typeface="Georgia"/>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Georgia"/>
                <a:ea typeface="Georgia"/>
                <a:cs typeface="Georgia"/>
                <a:sym typeface="Georgia"/>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Georgia"/>
                <a:ea typeface="Georgia"/>
                <a:cs typeface="Georgia"/>
                <a:sym typeface="Georgia"/>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Georgia"/>
                <a:ea typeface="Georgia"/>
                <a:cs typeface="Georgia"/>
                <a:sym typeface="Georgia"/>
              </a:defRPr>
            </a:lvl9pPr>
          </a:lstStyle>
          <a:p>
            <a:pPr marL="0" lvl="0" indent="0" algn="r" rtl="0">
              <a:spcBef>
                <a:spcPts val="0"/>
              </a:spcBef>
              <a:spcAft>
                <a:spcPts val="0"/>
              </a:spcAft>
              <a:buNone/>
            </a:pPr>
            <a:fld id="{00000000-1234-1234-1234-123412341234}" type="slidenum">
              <a:rPr lang="en-US"/>
              <a:t>‹#›</a:t>
            </a:fld>
            <a:endParaRPr/>
          </a:p>
        </p:txBody>
      </p:sp>
      <p:pic>
        <p:nvPicPr>
          <p:cNvPr id="221" name="Google Shape;221;g257c80f5285_0_2105" descr="C:\Users\Ehud\Dropbox (Beyond Z)\Beyond Z\Marketing\00_Brand_Identity\00_braven_logo\Horizontal Flat\Braven_RGB_horizontal_flat.png"/>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257092" y="137160"/>
            <a:ext cx="771525" cy="228080"/>
          </a:xfrm>
          <a:prstGeom prst="rect">
            <a:avLst/>
          </a:prstGeom>
          <a:noFill/>
          <a:ln>
            <a:noFill/>
          </a:ln>
        </p:spPr>
      </p:pic>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Title slide with image 5">
  <p:cSld name="TITLE_1_1_2_1">
    <p:bg>
      <p:bgPr>
        <a:solidFill>
          <a:srgbClr val="9AD7D7"/>
        </a:solidFill>
        <a:effectLst/>
      </p:bgPr>
    </p:bg>
    <p:spTree>
      <p:nvGrpSpPr>
        <p:cNvPr id="1" name="Shape 222"/>
        <p:cNvGrpSpPr/>
        <p:nvPr/>
      </p:nvGrpSpPr>
      <p:grpSpPr>
        <a:xfrm>
          <a:off x="0" y="0"/>
          <a:ext cx="0" cy="0"/>
          <a:chOff x="0" y="0"/>
          <a:chExt cx="0" cy="0"/>
        </a:xfrm>
      </p:grpSpPr>
      <p:pic>
        <p:nvPicPr>
          <p:cNvPr id="223" name="Google Shape;223;g257c80f5285_0_2112"/>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0" y="0"/>
            <a:ext cx="9144000" cy="6858000"/>
          </a:xfrm>
          <a:prstGeom prst="rect">
            <a:avLst/>
          </a:prstGeom>
          <a:noFill/>
          <a:ln>
            <a:noFill/>
          </a:ln>
        </p:spPr>
      </p:pic>
      <p:sp>
        <p:nvSpPr>
          <p:cNvPr id="224" name="Google Shape;224;g257c80f5285_0_2112"/>
          <p:cNvSpPr txBox="1">
            <a:spLocks noGrp="1"/>
          </p:cNvSpPr>
          <p:nvPr>
            <p:ph type="ctrTitle"/>
          </p:nvPr>
        </p:nvSpPr>
        <p:spPr>
          <a:xfrm>
            <a:off x="311700" y="1017500"/>
            <a:ext cx="4418400" cy="2712000"/>
          </a:xfrm>
          <a:prstGeom prst="rect">
            <a:avLst/>
          </a:prstGeom>
          <a:noFill/>
          <a:ln>
            <a:noFill/>
          </a:ln>
        </p:spPr>
        <p:txBody>
          <a:bodyPr spcFirstLastPara="1" wrap="square" lIns="91425" tIns="91425" rIns="91425" bIns="91425" anchor="ctr" anchorCtr="0">
            <a:normAutofit/>
          </a:bodyPr>
          <a:lstStyle>
            <a:lvl1pPr lvl="0" algn="l">
              <a:lnSpc>
                <a:spcPct val="100000"/>
              </a:lnSpc>
              <a:spcBef>
                <a:spcPts val="0"/>
              </a:spcBef>
              <a:spcAft>
                <a:spcPts val="0"/>
              </a:spcAft>
              <a:buClr>
                <a:srgbClr val="FFFFFF"/>
              </a:buClr>
              <a:buSzPts val="3600"/>
              <a:buNone/>
              <a:defRPr sz="3600">
                <a:solidFill>
                  <a:srgbClr val="FFFFFF"/>
                </a:solidFill>
              </a:defRPr>
            </a:lvl1pPr>
            <a:lvl2pPr lvl="1" algn="l">
              <a:lnSpc>
                <a:spcPct val="100000"/>
              </a:lnSpc>
              <a:spcBef>
                <a:spcPts val="0"/>
              </a:spcBef>
              <a:spcAft>
                <a:spcPts val="0"/>
              </a:spcAft>
              <a:buClr>
                <a:srgbClr val="FFFFFF"/>
              </a:buClr>
              <a:buSzPts val="3600"/>
              <a:buNone/>
              <a:defRPr sz="3600">
                <a:solidFill>
                  <a:srgbClr val="FFFFFF"/>
                </a:solidFill>
              </a:defRPr>
            </a:lvl2pPr>
            <a:lvl3pPr lvl="2" algn="l">
              <a:lnSpc>
                <a:spcPct val="100000"/>
              </a:lnSpc>
              <a:spcBef>
                <a:spcPts val="0"/>
              </a:spcBef>
              <a:spcAft>
                <a:spcPts val="0"/>
              </a:spcAft>
              <a:buClr>
                <a:srgbClr val="FFFFFF"/>
              </a:buClr>
              <a:buSzPts val="3600"/>
              <a:buNone/>
              <a:defRPr sz="3600">
                <a:solidFill>
                  <a:srgbClr val="FFFFFF"/>
                </a:solidFill>
              </a:defRPr>
            </a:lvl3pPr>
            <a:lvl4pPr lvl="3" algn="l">
              <a:lnSpc>
                <a:spcPct val="100000"/>
              </a:lnSpc>
              <a:spcBef>
                <a:spcPts val="0"/>
              </a:spcBef>
              <a:spcAft>
                <a:spcPts val="0"/>
              </a:spcAft>
              <a:buClr>
                <a:srgbClr val="FFFFFF"/>
              </a:buClr>
              <a:buSzPts val="3600"/>
              <a:buNone/>
              <a:defRPr sz="3600">
                <a:solidFill>
                  <a:srgbClr val="FFFFFF"/>
                </a:solidFill>
              </a:defRPr>
            </a:lvl4pPr>
            <a:lvl5pPr lvl="4" algn="l">
              <a:lnSpc>
                <a:spcPct val="100000"/>
              </a:lnSpc>
              <a:spcBef>
                <a:spcPts val="0"/>
              </a:spcBef>
              <a:spcAft>
                <a:spcPts val="0"/>
              </a:spcAft>
              <a:buClr>
                <a:srgbClr val="FFFFFF"/>
              </a:buClr>
              <a:buSzPts val="3600"/>
              <a:buNone/>
              <a:defRPr sz="3600">
                <a:solidFill>
                  <a:srgbClr val="FFFFFF"/>
                </a:solidFill>
              </a:defRPr>
            </a:lvl5pPr>
            <a:lvl6pPr lvl="5" algn="l">
              <a:lnSpc>
                <a:spcPct val="100000"/>
              </a:lnSpc>
              <a:spcBef>
                <a:spcPts val="0"/>
              </a:spcBef>
              <a:spcAft>
                <a:spcPts val="0"/>
              </a:spcAft>
              <a:buClr>
                <a:srgbClr val="FFFFFF"/>
              </a:buClr>
              <a:buSzPts val="3600"/>
              <a:buNone/>
              <a:defRPr sz="3600">
                <a:solidFill>
                  <a:srgbClr val="FFFFFF"/>
                </a:solidFill>
              </a:defRPr>
            </a:lvl6pPr>
            <a:lvl7pPr lvl="6" algn="l">
              <a:lnSpc>
                <a:spcPct val="100000"/>
              </a:lnSpc>
              <a:spcBef>
                <a:spcPts val="0"/>
              </a:spcBef>
              <a:spcAft>
                <a:spcPts val="0"/>
              </a:spcAft>
              <a:buClr>
                <a:srgbClr val="FFFFFF"/>
              </a:buClr>
              <a:buSzPts val="3600"/>
              <a:buNone/>
              <a:defRPr sz="3600">
                <a:solidFill>
                  <a:srgbClr val="FFFFFF"/>
                </a:solidFill>
              </a:defRPr>
            </a:lvl7pPr>
            <a:lvl8pPr lvl="7" algn="l">
              <a:lnSpc>
                <a:spcPct val="100000"/>
              </a:lnSpc>
              <a:spcBef>
                <a:spcPts val="0"/>
              </a:spcBef>
              <a:spcAft>
                <a:spcPts val="0"/>
              </a:spcAft>
              <a:buClr>
                <a:srgbClr val="FFFFFF"/>
              </a:buClr>
              <a:buSzPts val="3600"/>
              <a:buNone/>
              <a:defRPr sz="3600">
                <a:solidFill>
                  <a:srgbClr val="FFFFFF"/>
                </a:solidFill>
              </a:defRPr>
            </a:lvl8pPr>
            <a:lvl9pPr lvl="8" algn="l">
              <a:lnSpc>
                <a:spcPct val="100000"/>
              </a:lnSpc>
              <a:spcBef>
                <a:spcPts val="0"/>
              </a:spcBef>
              <a:spcAft>
                <a:spcPts val="0"/>
              </a:spcAft>
              <a:buClr>
                <a:srgbClr val="FFFFFF"/>
              </a:buClr>
              <a:buSzPts val="3600"/>
              <a:buNone/>
              <a:defRPr sz="3600">
                <a:solidFill>
                  <a:srgbClr val="FFFFFF"/>
                </a:solidFill>
              </a:defRPr>
            </a:lvl9pPr>
          </a:lstStyle>
          <a:p>
            <a:endParaRPr/>
          </a:p>
        </p:txBody>
      </p:sp>
      <p:sp>
        <p:nvSpPr>
          <p:cNvPr id="225" name="Google Shape;225;g257c80f5285_0_2112"/>
          <p:cNvSpPr txBox="1">
            <a:spLocks noGrp="1"/>
          </p:cNvSpPr>
          <p:nvPr>
            <p:ph type="subTitle" idx="1"/>
          </p:nvPr>
        </p:nvSpPr>
        <p:spPr>
          <a:xfrm>
            <a:off x="311700" y="3778833"/>
            <a:ext cx="3694200" cy="1997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Clr>
                <a:srgbClr val="FFFFFF"/>
              </a:buClr>
              <a:buSzPts val="1800"/>
              <a:buNone/>
              <a:defRPr>
                <a:solidFill>
                  <a:srgbClr val="FFFFFF"/>
                </a:solidFill>
              </a:defRPr>
            </a:lvl1pPr>
            <a:lvl2pPr lvl="1" algn="l">
              <a:lnSpc>
                <a:spcPct val="100000"/>
              </a:lnSpc>
              <a:spcBef>
                <a:spcPts val="0"/>
              </a:spcBef>
              <a:spcAft>
                <a:spcPts val="0"/>
              </a:spcAft>
              <a:buClr>
                <a:srgbClr val="FFFFFF"/>
              </a:buClr>
              <a:buSzPts val="1800"/>
              <a:buNone/>
              <a:defRPr sz="1800">
                <a:solidFill>
                  <a:srgbClr val="FFFFFF"/>
                </a:solidFill>
              </a:defRPr>
            </a:lvl2pPr>
            <a:lvl3pPr lvl="2" algn="l">
              <a:lnSpc>
                <a:spcPct val="100000"/>
              </a:lnSpc>
              <a:spcBef>
                <a:spcPts val="0"/>
              </a:spcBef>
              <a:spcAft>
                <a:spcPts val="0"/>
              </a:spcAft>
              <a:buClr>
                <a:srgbClr val="FFFFFF"/>
              </a:buClr>
              <a:buSzPts val="1800"/>
              <a:buNone/>
              <a:defRPr sz="1800">
                <a:solidFill>
                  <a:srgbClr val="FFFFFF"/>
                </a:solidFill>
              </a:defRPr>
            </a:lvl3pPr>
            <a:lvl4pPr lvl="3" algn="l">
              <a:lnSpc>
                <a:spcPct val="100000"/>
              </a:lnSpc>
              <a:spcBef>
                <a:spcPts val="0"/>
              </a:spcBef>
              <a:spcAft>
                <a:spcPts val="0"/>
              </a:spcAft>
              <a:buClr>
                <a:srgbClr val="FFFFFF"/>
              </a:buClr>
              <a:buSzPts val="1800"/>
              <a:buNone/>
              <a:defRPr sz="1800">
                <a:solidFill>
                  <a:srgbClr val="FFFFFF"/>
                </a:solidFill>
              </a:defRPr>
            </a:lvl4pPr>
            <a:lvl5pPr lvl="4" algn="l">
              <a:lnSpc>
                <a:spcPct val="100000"/>
              </a:lnSpc>
              <a:spcBef>
                <a:spcPts val="0"/>
              </a:spcBef>
              <a:spcAft>
                <a:spcPts val="0"/>
              </a:spcAft>
              <a:buClr>
                <a:srgbClr val="FFFFFF"/>
              </a:buClr>
              <a:buSzPts val="1800"/>
              <a:buNone/>
              <a:defRPr sz="1800">
                <a:solidFill>
                  <a:srgbClr val="FFFFFF"/>
                </a:solidFill>
              </a:defRPr>
            </a:lvl5pPr>
            <a:lvl6pPr lvl="5" algn="l">
              <a:lnSpc>
                <a:spcPct val="100000"/>
              </a:lnSpc>
              <a:spcBef>
                <a:spcPts val="0"/>
              </a:spcBef>
              <a:spcAft>
                <a:spcPts val="0"/>
              </a:spcAft>
              <a:buClr>
                <a:srgbClr val="FFFFFF"/>
              </a:buClr>
              <a:buSzPts val="1800"/>
              <a:buNone/>
              <a:defRPr sz="1800">
                <a:solidFill>
                  <a:srgbClr val="FFFFFF"/>
                </a:solidFill>
              </a:defRPr>
            </a:lvl6pPr>
            <a:lvl7pPr lvl="6" algn="l">
              <a:lnSpc>
                <a:spcPct val="100000"/>
              </a:lnSpc>
              <a:spcBef>
                <a:spcPts val="0"/>
              </a:spcBef>
              <a:spcAft>
                <a:spcPts val="0"/>
              </a:spcAft>
              <a:buClr>
                <a:srgbClr val="FFFFFF"/>
              </a:buClr>
              <a:buSzPts val="1800"/>
              <a:buNone/>
              <a:defRPr sz="1800">
                <a:solidFill>
                  <a:srgbClr val="FFFFFF"/>
                </a:solidFill>
              </a:defRPr>
            </a:lvl7pPr>
            <a:lvl8pPr lvl="7" algn="l">
              <a:lnSpc>
                <a:spcPct val="100000"/>
              </a:lnSpc>
              <a:spcBef>
                <a:spcPts val="0"/>
              </a:spcBef>
              <a:spcAft>
                <a:spcPts val="0"/>
              </a:spcAft>
              <a:buClr>
                <a:srgbClr val="FFFFFF"/>
              </a:buClr>
              <a:buSzPts val="1800"/>
              <a:buNone/>
              <a:defRPr sz="1800">
                <a:solidFill>
                  <a:srgbClr val="FFFFFF"/>
                </a:solidFill>
              </a:defRPr>
            </a:lvl8pPr>
            <a:lvl9pPr lvl="8" algn="l">
              <a:lnSpc>
                <a:spcPct val="100000"/>
              </a:lnSpc>
              <a:spcBef>
                <a:spcPts val="0"/>
              </a:spcBef>
              <a:spcAft>
                <a:spcPts val="0"/>
              </a:spcAft>
              <a:buClr>
                <a:srgbClr val="FFFFFF"/>
              </a:buClr>
              <a:buSzPts val="1800"/>
              <a:buNone/>
              <a:defRPr sz="1800">
                <a:solidFill>
                  <a:srgbClr val="FFFFFF"/>
                </a:solidFill>
              </a:defRPr>
            </a:lvl9pPr>
          </a:lstStyle>
          <a:p>
            <a:endParaRPr/>
          </a:p>
        </p:txBody>
      </p:sp>
      <p:sp>
        <p:nvSpPr>
          <p:cNvPr id="226" name="Google Shape;226;g257c80f5285_0_2112"/>
          <p:cNvSpPr txBox="1">
            <a:spLocks noGrp="1"/>
          </p:cNvSpPr>
          <p:nvPr>
            <p:ph type="sldNum" idx="12"/>
          </p:nvPr>
        </p:nvSpPr>
        <p:spPr>
          <a:xfrm>
            <a:off x="8372700" y="6346584"/>
            <a:ext cx="535800" cy="281100"/>
          </a:xfrm>
          <a:prstGeom prst="rect">
            <a:avLst/>
          </a:prstGeom>
          <a:noFill/>
          <a:ln>
            <a:noFill/>
          </a:ln>
        </p:spPr>
        <p:txBody>
          <a:bodyPr spcFirstLastPara="1" wrap="square" lIns="91425" tIns="91425" rIns="91425" bIns="91425" anchor="ctr" anchorCtr="0">
            <a:normAutofit fontScale="77500" lnSpcReduction="20000"/>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227" name="Google Shape;227;g257c80f5285_0_2112"/>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311703" y="352565"/>
            <a:ext cx="747523" cy="221044"/>
          </a:xfrm>
          <a:prstGeom prst="rect">
            <a:avLst/>
          </a:prstGeom>
          <a:noFill/>
          <a:ln>
            <a:noFill/>
          </a:ln>
        </p:spPr>
      </p:pic>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Logo screen - Sky">
  <p:cSld name="SECTION_HEADER_1_1_1_1_1_1_1">
    <p:bg>
      <p:bgPr>
        <a:solidFill>
          <a:srgbClr val="9AD7D7"/>
        </a:solidFill>
        <a:effectLst/>
      </p:bgPr>
    </p:bg>
    <p:spTree>
      <p:nvGrpSpPr>
        <p:cNvPr id="1" name="Shape 228"/>
        <p:cNvGrpSpPr/>
        <p:nvPr/>
      </p:nvGrpSpPr>
      <p:grpSpPr>
        <a:xfrm>
          <a:off x="0" y="0"/>
          <a:ext cx="0" cy="0"/>
          <a:chOff x="0" y="0"/>
          <a:chExt cx="0" cy="0"/>
        </a:xfrm>
      </p:grpSpPr>
      <p:sp>
        <p:nvSpPr>
          <p:cNvPr id="229" name="Google Shape;229;g257c80f5285_0_2118"/>
          <p:cNvSpPr txBox="1">
            <a:spLocks noGrp="1"/>
          </p:cNvSpPr>
          <p:nvPr>
            <p:ph type="sldNum" idx="12"/>
          </p:nvPr>
        </p:nvSpPr>
        <p:spPr>
          <a:xfrm>
            <a:off x="8372700" y="6346584"/>
            <a:ext cx="535800" cy="281100"/>
          </a:xfrm>
          <a:prstGeom prst="rect">
            <a:avLst/>
          </a:prstGeom>
          <a:noFill/>
          <a:ln>
            <a:noFill/>
          </a:ln>
        </p:spPr>
        <p:txBody>
          <a:bodyPr spcFirstLastPara="1" wrap="square" lIns="91425" tIns="91425" rIns="91425" bIns="91425" anchor="ctr" anchorCtr="0">
            <a:normAutofit fontScale="77500" lnSpcReduction="20000"/>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230" name="Google Shape;230;g257c80f5285_0_2118"/>
          <p:cNvSpPr/>
          <p:nvPr/>
        </p:nvSpPr>
        <p:spPr>
          <a:xfrm>
            <a:off x="158075" y="6286367"/>
            <a:ext cx="866700" cy="341700"/>
          </a:xfrm>
          <a:prstGeom prst="rect">
            <a:avLst/>
          </a:prstGeom>
          <a:solidFill>
            <a:srgbClr val="9AD7D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31" name="Google Shape;231;g257c80f5285_0_2118"/>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2477400" y="1444133"/>
            <a:ext cx="3141901" cy="2232975"/>
          </a:xfrm>
          <a:prstGeom prst="rect">
            <a:avLst/>
          </a:prstGeom>
          <a:noFill/>
          <a:ln>
            <a:noFill/>
          </a:ln>
        </p:spPr>
      </p:pic>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232"/>
        <p:cNvGrpSpPr/>
        <p:nvPr/>
      </p:nvGrpSpPr>
      <p:grpSpPr>
        <a:xfrm>
          <a:off x="0" y="0"/>
          <a:ext cx="0" cy="0"/>
          <a:chOff x="0" y="0"/>
          <a:chExt cx="0" cy="0"/>
        </a:xfrm>
      </p:grpSpPr>
      <p:sp>
        <p:nvSpPr>
          <p:cNvPr id="233" name="Google Shape;233;g257c80f5285_0_2122"/>
          <p:cNvSpPr txBox="1">
            <a:spLocks noGrp="1"/>
          </p:cNvSpPr>
          <p:nvPr>
            <p:ph type="title"/>
          </p:nvPr>
        </p:nvSpPr>
        <p:spPr>
          <a:xfrm>
            <a:off x="251222" y="1"/>
            <a:ext cx="8641500" cy="876900"/>
          </a:xfrm>
          <a:prstGeom prst="rect">
            <a:avLst/>
          </a:prstGeom>
          <a:noFill/>
          <a:ln>
            <a:noFill/>
          </a:ln>
        </p:spPr>
        <p:txBody>
          <a:bodyPr spcFirstLastPara="1" wrap="square" lIns="27000" tIns="27000" rIns="27000" bIns="54000" anchor="b" anchorCtr="0">
            <a:normAutofit/>
          </a:bodyPr>
          <a:lstStyle>
            <a:lvl1pPr lvl="0" algn="l">
              <a:lnSpc>
                <a:spcPct val="100000"/>
              </a:lnSpc>
              <a:spcBef>
                <a:spcPts val="0"/>
              </a:spcBef>
              <a:spcAft>
                <a:spcPts val="0"/>
              </a:spcAft>
              <a:buClr>
                <a:schemeClr val="dk1"/>
              </a:buClr>
              <a:buSzPts val="14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Tree>
  </p:cSld>
  <p:clrMapOvr>
    <a:masterClrMapping/>
  </p:clrMapOvr>
  <p:extLst>
    <p:ext uri="{DCECCB84-F9BA-43D5-87BE-67443E8EF086}">
      <p15:sldGuideLst xmlns:p15="http://schemas.microsoft.com/office/powerpoint/2012/main">
        <p15:guide id="1" pos="156">
          <p15:clr>
            <a:srgbClr val="CCCCCC"/>
          </p15:clr>
        </p15:guide>
        <p15:guide id="2" pos="1326">
          <p15:clr>
            <a:srgbClr val="CCCCCC"/>
          </p15:clr>
        </p15:guide>
        <p15:guide id="3" pos="1582">
          <p15:clr>
            <a:srgbClr val="CCCCCC"/>
          </p15:clr>
        </p15:guide>
        <p15:guide id="4" pos="2752">
          <p15:clr>
            <a:srgbClr val="CCCCCC"/>
          </p15:clr>
        </p15:guide>
        <p15:guide id="5" pos="3007">
          <p15:clr>
            <a:srgbClr val="CCCCCC"/>
          </p15:clr>
        </p15:guide>
        <p15:guide id="6" pos="4177">
          <p15:clr>
            <a:srgbClr val="CCCCCC"/>
          </p15:clr>
        </p15:guide>
        <p15:guide id="7" pos="4433">
          <p15:clr>
            <a:srgbClr val="CCCCCC"/>
          </p15:clr>
        </p15:guide>
        <p15:guide id="8" pos="5604">
          <p15:clr>
            <a:srgbClr val="CCCCCC"/>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Title slide with image 6">
  <p:cSld name="TITLE_1_1_1">
    <p:bg>
      <p:bgPr>
        <a:solidFill>
          <a:srgbClr val="9AD7D7"/>
        </a:solidFill>
        <a:effectLst/>
      </p:bgPr>
    </p:bg>
    <p:spTree>
      <p:nvGrpSpPr>
        <p:cNvPr id="1" name="Shape 234"/>
        <p:cNvGrpSpPr/>
        <p:nvPr/>
      </p:nvGrpSpPr>
      <p:grpSpPr>
        <a:xfrm>
          <a:off x="0" y="0"/>
          <a:ext cx="0" cy="0"/>
          <a:chOff x="0" y="0"/>
          <a:chExt cx="0" cy="0"/>
        </a:xfrm>
      </p:grpSpPr>
      <p:sp>
        <p:nvSpPr>
          <p:cNvPr id="235" name="Google Shape;235;g257c80f5285_0_2124"/>
          <p:cNvSpPr/>
          <p:nvPr/>
        </p:nvSpPr>
        <p:spPr>
          <a:xfrm flipH="1">
            <a:off x="-1" y="0"/>
            <a:ext cx="9144000" cy="6858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g257c80f5285_0_2124"/>
          <p:cNvSpPr txBox="1">
            <a:spLocks noGrp="1"/>
          </p:cNvSpPr>
          <p:nvPr>
            <p:ph type="ctrTitle"/>
          </p:nvPr>
        </p:nvSpPr>
        <p:spPr>
          <a:xfrm>
            <a:off x="4609400" y="915533"/>
            <a:ext cx="4299000" cy="2814000"/>
          </a:xfrm>
          <a:prstGeom prst="rect">
            <a:avLst/>
          </a:prstGeom>
          <a:noFill/>
          <a:ln>
            <a:noFill/>
          </a:ln>
        </p:spPr>
        <p:txBody>
          <a:bodyPr spcFirstLastPara="1" wrap="square" lIns="91425" tIns="91425" rIns="91425" bIns="91425" anchor="ctr" anchorCtr="0">
            <a:normAutofit/>
          </a:bodyPr>
          <a:lstStyle>
            <a:lvl1pPr lvl="0" algn="r">
              <a:lnSpc>
                <a:spcPct val="100000"/>
              </a:lnSpc>
              <a:spcBef>
                <a:spcPts val="0"/>
              </a:spcBef>
              <a:spcAft>
                <a:spcPts val="0"/>
              </a:spcAft>
              <a:buClr>
                <a:srgbClr val="FFFFFF"/>
              </a:buClr>
              <a:buSzPts val="3600"/>
              <a:buNone/>
              <a:defRPr sz="3600">
                <a:solidFill>
                  <a:srgbClr val="FFFFFF"/>
                </a:solidFill>
              </a:defRPr>
            </a:lvl1pPr>
            <a:lvl2pPr lvl="1" algn="r">
              <a:lnSpc>
                <a:spcPct val="100000"/>
              </a:lnSpc>
              <a:spcBef>
                <a:spcPts val="0"/>
              </a:spcBef>
              <a:spcAft>
                <a:spcPts val="0"/>
              </a:spcAft>
              <a:buClr>
                <a:srgbClr val="FFFFFF"/>
              </a:buClr>
              <a:buSzPts val="3600"/>
              <a:buNone/>
              <a:defRPr sz="3600">
                <a:solidFill>
                  <a:srgbClr val="FFFFFF"/>
                </a:solidFill>
              </a:defRPr>
            </a:lvl2pPr>
            <a:lvl3pPr lvl="2" algn="r">
              <a:lnSpc>
                <a:spcPct val="100000"/>
              </a:lnSpc>
              <a:spcBef>
                <a:spcPts val="0"/>
              </a:spcBef>
              <a:spcAft>
                <a:spcPts val="0"/>
              </a:spcAft>
              <a:buClr>
                <a:srgbClr val="FFFFFF"/>
              </a:buClr>
              <a:buSzPts val="3600"/>
              <a:buNone/>
              <a:defRPr sz="3600">
                <a:solidFill>
                  <a:srgbClr val="FFFFFF"/>
                </a:solidFill>
              </a:defRPr>
            </a:lvl3pPr>
            <a:lvl4pPr lvl="3" algn="r">
              <a:lnSpc>
                <a:spcPct val="100000"/>
              </a:lnSpc>
              <a:spcBef>
                <a:spcPts val="0"/>
              </a:spcBef>
              <a:spcAft>
                <a:spcPts val="0"/>
              </a:spcAft>
              <a:buClr>
                <a:srgbClr val="FFFFFF"/>
              </a:buClr>
              <a:buSzPts val="3600"/>
              <a:buNone/>
              <a:defRPr sz="3600">
                <a:solidFill>
                  <a:srgbClr val="FFFFFF"/>
                </a:solidFill>
              </a:defRPr>
            </a:lvl4pPr>
            <a:lvl5pPr lvl="4" algn="r">
              <a:lnSpc>
                <a:spcPct val="100000"/>
              </a:lnSpc>
              <a:spcBef>
                <a:spcPts val="0"/>
              </a:spcBef>
              <a:spcAft>
                <a:spcPts val="0"/>
              </a:spcAft>
              <a:buClr>
                <a:srgbClr val="FFFFFF"/>
              </a:buClr>
              <a:buSzPts val="3600"/>
              <a:buNone/>
              <a:defRPr sz="3600">
                <a:solidFill>
                  <a:srgbClr val="FFFFFF"/>
                </a:solidFill>
              </a:defRPr>
            </a:lvl5pPr>
            <a:lvl6pPr lvl="5" algn="r">
              <a:lnSpc>
                <a:spcPct val="100000"/>
              </a:lnSpc>
              <a:spcBef>
                <a:spcPts val="0"/>
              </a:spcBef>
              <a:spcAft>
                <a:spcPts val="0"/>
              </a:spcAft>
              <a:buClr>
                <a:srgbClr val="FFFFFF"/>
              </a:buClr>
              <a:buSzPts val="3600"/>
              <a:buNone/>
              <a:defRPr sz="3600">
                <a:solidFill>
                  <a:srgbClr val="FFFFFF"/>
                </a:solidFill>
              </a:defRPr>
            </a:lvl6pPr>
            <a:lvl7pPr lvl="6" algn="r">
              <a:lnSpc>
                <a:spcPct val="100000"/>
              </a:lnSpc>
              <a:spcBef>
                <a:spcPts val="0"/>
              </a:spcBef>
              <a:spcAft>
                <a:spcPts val="0"/>
              </a:spcAft>
              <a:buClr>
                <a:srgbClr val="FFFFFF"/>
              </a:buClr>
              <a:buSzPts val="3600"/>
              <a:buNone/>
              <a:defRPr sz="3600">
                <a:solidFill>
                  <a:srgbClr val="FFFFFF"/>
                </a:solidFill>
              </a:defRPr>
            </a:lvl7pPr>
            <a:lvl8pPr lvl="7" algn="r">
              <a:lnSpc>
                <a:spcPct val="100000"/>
              </a:lnSpc>
              <a:spcBef>
                <a:spcPts val="0"/>
              </a:spcBef>
              <a:spcAft>
                <a:spcPts val="0"/>
              </a:spcAft>
              <a:buClr>
                <a:srgbClr val="FFFFFF"/>
              </a:buClr>
              <a:buSzPts val="3600"/>
              <a:buNone/>
              <a:defRPr sz="3600">
                <a:solidFill>
                  <a:srgbClr val="FFFFFF"/>
                </a:solidFill>
              </a:defRPr>
            </a:lvl8pPr>
            <a:lvl9pPr lvl="8" algn="r">
              <a:lnSpc>
                <a:spcPct val="100000"/>
              </a:lnSpc>
              <a:spcBef>
                <a:spcPts val="0"/>
              </a:spcBef>
              <a:spcAft>
                <a:spcPts val="0"/>
              </a:spcAft>
              <a:buClr>
                <a:srgbClr val="FFFFFF"/>
              </a:buClr>
              <a:buSzPts val="3600"/>
              <a:buNone/>
              <a:defRPr sz="3600">
                <a:solidFill>
                  <a:srgbClr val="FFFFFF"/>
                </a:solidFill>
              </a:defRPr>
            </a:lvl9pPr>
          </a:lstStyle>
          <a:p>
            <a:endParaRPr/>
          </a:p>
        </p:txBody>
      </p:sp>
      <p:sp>
        <p:nvSpPr>
          <p:cNvPr id="237" name="Google Shape;237;g257c80f5285_0_2124"/>
          <p:cNvSpPr txBox="1">
            <a:spLocks noGrp="1"/>
          </p:cNvSpPr>
          <p:nvPr>
            <p:ph type="subTitle" idx="1"/>
          </p:nvPr>
        </p:nvSpPr>
        <p:spPr>
          <a:xfrm>
            <a:off x="5214305" y="3778833"/>
            <a:ext cx="3694200" cy="1997700"/>
          </a:xfrm>
          <a:prstGeom prst="rect">
            <a:avLst/>
          </a:prstGeom>
          <a:noFill/>
          <a:ln>
            <a:noFill/>
          </a:ln>
        </p:spPr>
        <p:txBody>
          <a:bodyPr spcFirstLastPara="1" wrap="square" lIns="91425" tIns="91425" rIns="91425" bIns="91425" anchor="t" anchorCtr="0">
            <a:normAutofit/>
          </a:bodyPr>
          <a:lstStyle>
            <a:lvl1pPr lvl="0" algn="r">
              <a:lnSpc>
                <a:spcPct val="100000"/>
              </a:lnSpc>
              <a:spcBef>
                <a:spcPts val="0"/>
              </a:spcBef>
              <a:spcAft>
                <a:spcPts val="0"/>
              </a:spcAft>
              <a:buClr>
                <a:srgbClr val="FFFFFF"/>
              </a:buClr>
              <a:buSzPts val="1800"/>
              <a:buNone/>
              <a:defRPr>
                <a:solidFill>
                  <a:srgbClr val="FFFFFF"/>
                </a:solidFill>
              </a:defRPr>
            </a:lvl1pPr>
            <a:lvl2pPr lvl="1" algn="r">
              <a:lnSpc>
                <a:spcPct val="100000"/>
              </a:lnSpc>
              <a:spcBef>
                <a:spcPts val="0"/>
              </a:spcBef>
              <a:spcAft>
                <a:spcPts val="0"/>
              </a:spcAft>
              <a:buClr>
                <a:srgbClr val="FFFFFF"/>
              </a:buClr>
              <a:buSzPts val="1800"/>
              <a:buNone/>
              <a:defRPr sz="1800">
                <a:solidFill>
                  <a:srgbClr val="FFFFFF"/>
                </a:solidFill>
              </a:defRPr>
            </a:lvl2pPr>
            <a:lvl3pPr lvl="2" algn="r">
              <a:lnSpc>
                <a:spcPct val="100000"/>
              </a:lnSpc>
              <a:spcBef>
                <a:spcPts val="0"/>
              </a:spcBef>
              <a:spcAft>
                <a:spcPts val="0"/>
              </a:spcAft>
              <a:buClr>
                <a:srgbClr val="FFFFFF"/>
              </a:buClr>
              <a:buSzPts val="1800"/>
              <a:buNone/>
              <a:defRPr sz="1800">
                <a:solidFill>
                  <a:srgbClr val="FFFFFF"/>
                </a:solidFill>
              </a:defRPr>
            </a:lvl3pPr>
            <a:lvl4pPr lvl="3" algn="r">
              <a:lnSpc>
                <a:spcPct val="100000"/>
              </a:lnSpc>
              <a:spcBef>
                <a:spcPts val="0"/>
              </a:spcBef>
              <a:spcAft>
                <a:spcPts val="0"/>
              </a:spcAft>
              <a:buClr>
                <a:srgbClr val="FFFFFF"/>
              </a:buClr>
              <a:buSzPts val="1800"/>
              <a:buNone/>
              <a:defRPr sz="1800">
                <a:solidFill>
                  <a:srgbClr val="FFFFFF"/>
                </a:solidFill>
              </a:defRPr>
            </a:lvl4pPr>
            <a:lvl5pPr lvl="4" algn="r">
              <a:lnSpc>
                <a:spcPct val="100000"/>
              </a:lnSpc>
              <a:spcBef>
                <a:spcPts val="0"/>
              </a:spcBef>
              <a:spcAft>
                <a:spcPts val="0"/>
              </a:spcAft>
              <a:buClr>
                <a:srgbClr val="FFFFFF"/>
              </a:buClr>
              <a:buSzPts val="1800"/>
              <a:buNone/>
              <a:defRPr sz="1800">
                <a:solidFill>
                  <a:srgbClr val="FFFFFF"/>
                </a:solidFill>
              </a:defRPr>
            </a:lvl5pPr>
            <a:lvl6pPr lvl="5" algn="r">
              <a:lnSpc>
                <a:spcPct val="100000"/>
              </a:lnSpc>
              <a:spcBef>
                <a:spcPts val="0"/>
              </a:spcBef>
              <a:spcAft>
                <a:spcPts val="0"/>
              </a:spcAft>
              <a:buClr>
                <a:srgbClr val="FFFFFF"/>
              </a:buClr>
              <a:buSzPts val="1800"/>
              <a:buNone/>
              <a:defRPr sz="1800">
                <a:solidFill>
                  <a:srgbClr val="FFFFFF"/>
                </a:solidFill>
              </a:defRPr>
            </a:lvl6pPr>
            <a:lvl7pPr lvl="6" algn="r">
              <a:lnSpc>
                <a:spcPct val="100000"/>
              </a:lnSpc>
              <a:spcBef>
                <a:spcPts val="0"/>
              </a:spcBef>
              <a:spcAft>
                <a:spcPts val="0"/>
              </a:spcAft>
              <a:buClr>
                <a:srgbClr val="FFFFFF"/>
              </a:buClr>
              <a:buSzPts val="1800"/>
              <a:buNone/>
              <a:defRPr sz="1800">
                <a:solidFill>
                  <a:srgbClr val="FFFFFF"/>
                </a:solidFill>
              </a:defRPr>
            </a:lvl7pPr>
            <a:lvl8pPr lvl="7" algn="r">
              <a:lnSpc>
                <a:spcPct val="100000"/>
              </a:lnSpc>
              <a:spcBef>
                <a:spcPts val="0"/>
              </a:spcBef>
              <a:spcAft>
                <a:spcPts val="0"/>
              </a:spcAft>
              <a:buClr>
                <a:srgbClr val="FFFFFF"/>
              </a:buClr>
              <a:buSzPts val="1800"/>
              <a:buNone/>
              <a:defRPr sz="1800">
                <a:solidFill>
                  <a:srgbClr val="FFFFFF"/>
                </a:solidFill>
              </a:defRPr>
            </a:lvl8pPr>
            <a:lvl9pPr lvl="8" algn="r">
              <a:lnSpc>
                <a:spcPct val="100000"/>
              </a:lnSpc>
              <a:spcBef>
                <a:spcPts val="0"/>
              </a:spcBef>
              <a:spcAft>
                <a:spcPts val="0"/>
              </a:spcAft>
              <a:buClr>
                <a:srgbClr val="FFFFFF"/>
              </a:buClr>
              <a:buSzPts val="1800"/>
              <a:buNone/>
              <a:defRPr sz="1800">
                <a:solidFill>
                  <a:srgbClr val="FFFFFF"/>
                </a:solidFill>
              </a:defRPr>
            </a:lvl9pPr>
          </a:lstStyle>
          <a:p>
            <a:endParaRPr/>
          </a:p>
        </p:txBody>
      </p:sp>
      <p:sp>
        <p:nvSpPr>
          <p:cNvPr id="238" name="Google Shape;238;g257c80f5285_0_2124"/>
          <p:cNvSpPr txBox="1">
            <a:spLocks noGrp="1"/>
          </p:cNvSpPr>
          <p:nvPr>
            <p:ph type="sldNum" idx="12"/>
          </p:nvPr>
        </p:nvSpPr>
        <p:spPr>
          <a:xfrm>
            <a:off x="8372700" y="6346584"/>
            <a:ext cx="535800" cy="281100"/>
          </a:xfrm>
          <a:prstGeom prst="rect">
            <a:avLst/>
          </a:prstGeom>
          <a:noFill/>
          <a:ln>
            <a:noFill/>
          </a:ln>
        </p:spPr>
        <p:txBody>
          <a:bodyPr spcFirstLastPara="1" wrap="square" lIns="91425" tIns="91425" rIns="91425" bIns="91425" anchor="ctr" anchorCtr="0">
            <a:normAutofit fontScale="77500" lnSpcReduction="20000"/>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239" name="Google Shape;239;g257c80f5285_0_2124"/>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7911703" y="352565"/>
            <a:ext cx="747523" cy="221044"/>
          </a:xfrm>
          <a:prstGeom prst="rect">
            <a:avLst/>
          </a:prstGeom>
          <a:noFill/>
          <a:ln>
            <a:noFill/>
          </a:ln>
        </p:spPr>
      </p:pic>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blank">
  <p:cSld name="BLANK_1">
    <p:spTree>
      <p:nvGrpSpPr>
        <p:cNvPr id="1" name="Shape 240"/>
        <p:cNvGrpSpPr/>
        <p:nvPr/>
      </p:nvGrpSpPr>
      <p:grpSpPr>
        <a:xfrm>
          <a:off x="0" y="0"/>
          <a:ext cx="0" cy="0"/>
          <a:chOff x="0" y="0"/>
          <a:chExt cx="0" cy="0"/>
        </a:xfrm>
      </p:grpSpPr>
      <p:sp>
        <p:nvSpPr>
          <p:cNvPr id="241" name="Google Shape;241;g258e38668da_4_151"/>
          <p:cNvSpPr txBox="1">
            <a:spLocks noGrp="1"/>
          </p:cNvSpPr>
          <p:nvPr>
            <p:ph type="ctrTitle"/>
          </p:nvPr>
        </p:nvSpPr>
        <p:spPr>
          <a:xfrm>
            <a:off x="592143" y="2198686"/>
            <a:ext cx="8153400" cy="571500"/>
          </a:xfrm>
          <a:prstGeom prst="rect">
            <a:avLst/>
          </a:prstGeom>
          <a:noFill/>
          <a:ln>
            <a:noFill/>
          </a:ln>
        </p:spPr>
        <p:txBody>
          <a:bodyPr spcFirstLastPara="1" wrap="square" lIns="91425" tIns="45700" rIns="91425" bIns="45700" anchor="b" anchorCtr="0">
            <a:normAutofit/>
          </a:bodyPr>
          <a:lstStyle>
            <a:lvl1pPr marR="0" lvl="0" algn="l" rtl="0">
              <a:lnSpc>
                <a:spcPct val="90000"/>
              </a:lnSpc>
              <a:spcBef>
                <a:spcPts val="0"/>
              </a:spcBef>
              <a:spcAft>
                <a:spcPts val="0"/>
              </a:spcAft>
              <a:buClr>
                <a:schemeClr val="dk1"/>
              </a:buClr>
              <a:buSzPts val="3400"/>
              <a:buFont typeface="Arial"/>
              <a:buNone/>
              <a:defRPr sz="3400" b="1" i="0" u="none" strike="noStrike" cap="none">
                <a:solidFill>
                  <a:schemeClr val="dk1"/>
                </a:solidFill>
                <a:latin typeface="Arial"/>
                <a:ea typeface="Arial"/>
                <a:cs typeface="Arial"/>
                <a:sym typeface="Aria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42" name="Google Shape;242;g258e38668da_4_151"/>
          <p:cNvSpPr txBox="1">
            <a:spLocks noGrp="1"/>
          </p:cNvSpPr>
          <p:nvPr>
            <p:ph type="subTitle" idx="1"/>
          </p:nvPr>
        </p:nvSpPr>
        <p:spPr>
          <a:xfrm>
            <a:off x="592143" y="2741623"/>
            <a:ext cx="8153400" cy="476100"/>
          </a:xfrm>
          <a:prstGeom prst="rect">
            <a:avLst/>
          </a:prstGeom>
          <a:noFill/>
          <a:ln>
            <a:noFill/>
          </a:ln>
        </p:spPr>
        <p:txBody>
          <a:bodyPr spcFirstLastPara="1" wrap="square" lIns="91425" tIns="45700" rIns="91425" bIns="45700" anchor="t" anchorCtr="0">
            <a:normAutofit/>
          </a:bodyPr>
          <a:lstStyle>
            <a:lvl1pPr marR="0" lvl="0" algn="l" rtl="0">
              <a:lnSpc>
                <a:spcPct val="95000"/>
              </a:lnSpc>
              <a:spcBef>
                <a:spcPts val="2600"/>
              </a:spcBef>
              <a:spcAft>
                <a:spcPts val="0"/>
              </a:spcAft>
              <a:buClr>
                <a:schemeClr val="dk1"/>
              </a:buClr>
              <a:buSzPts val="2583"/>
              <a:buFont typeface="Arial"/>
              <a:buChar char="•"/>
              <a:defRPr sz="2600" b="0" i="0" u="none" strike="noStrike" cap="none">
                <a:solidFill>
                  <a:schemeClr val="dk1"/>
                </a:solidFill>
                <a:latin typeface="Arial"/>
                <a:ea typeface="Arial"/>
                <a:cs typeface="Arial"/>
                <a:sym typeface="Arial"/>
              </a:defRPr>
            </a:lvl1pPr>
            <a:lvl2pPr lvl="1" algn="l" rtl="0">
              <a:lnSpc>
                <a:spcPct val="90000"/>
              </a:lnSpc>
              <a:spcBef>
                <a:spcPts val="375"/>
              </a:spcBef>
              <a:spcAft>
                <a:spcPts val="0"/>
              </a:spcAft>
              <a:buClr>
                <a:schemeClr val="dk1"/>
              </a:buClr>
              <a:buSzPts val="1800"/>
              <a:buChar char="○"/>
              <a:defRPr/>
            </a:lvl2pPr>
            <a:lvl3pPr lvl="2" algn="l" rtl="0">
              <a:lnSpc>
                <a:spcPct val="90000"/>
              </a:lnSpc>
              <a:spcBef>
                <a:spcPts val="375"/>
              </a:spcBef>
              <a:spcAft>
                <a:spcPts val="0"/>
              </a:spcAft>
              <a:buClr>
                <a:schemeClr val="dk1"/>
              </a:buClr>
              <a:buSzPts val="1500"/>
              <a:buChar char="■"/>
              <a:defRPr/>
            </a:lvl3pPr>
            <a:lvl4pPr lvl="3" algn="l" rtl="0">
              <a:lnSpc>
                <a:spcPct val="90000"/>
              </a:lnSpc>
              <a:spcBef>
                <a:spcPts val="375"/>
              </a:spcBef>
              <a:spcAft>
                <a:spcPts val="0"/>
              </a:spcAft>
              <a:buClr>
                <a:schemeClr val="dk1"/>
              </a:buClr>
              <a:buSzPts val="1350"/>
              <a:buChar char="●"/>
              <a:defRPr/>
            </a:lvl4pPr>
            <a:lvl5pPr lvl="4" algn="l" rtl="0">
              <a:lnSpc>
                <a:spcPct val="90000"/>
              </a:lnSpc>
              <a:spcBef>
                <a:spcPts val="375"/>
              </a:spcBef>
              <a:spcAft>
                <a:spcPts val="0"/>
              </a:spcAft>
              <a:buClr>
                <a:schemeClr val="dk1"/>
              </a:buClr>
              <a:buSzPts val="1350"/>
              <a:buChar char="○"/>
              <a:defRPr/>
            </a:lvl5pPr>
            <a:lvl6pPr lvl="5" algn="l" rtl="0">
              <a:lnSpc>
                <a:spcPct val="90000"/>
              </a:lnSpc>
              <a:spcBef>
                <a:spcPts val="375"/>
              </a:spcBef>
              <a:spcAft>
                <a:spcPts val="0"/>
              </a:spcAft>
              <a:buClr>
                <a:schemeClr val="dk1"/>
              </a:buClr>
              <a:buSzPts val="1350"/>
              <a:buChar char="■"/>
              <a:defRPr/>
            </a:lvl6pPr>
            <a:lvl7pPr lvl="6" algn="l" rtl="0">
              <a:lnSpc>
                <a:spcPct val="90000"/>
              </a:lnSpc>
              <a:spcBef>
                <a:spcPts val="375"/>
              </a:spcBef>
              <a:spcAft>
                <a:spcPts val="0"/>
              </a:spcAft>
              <a:buClr>
                <a:schemeClr val="dk1"/>
              </a:buClr>
              <a:buSzPts val="1350"/>
              <a:buChar char="●"/>
              <a:defRPr/>
            </a:lvl7pPr>
            <a:lvl8pPr lvl="7" algn="l" rtl="0">
              <a:lnSpc>
                <a:spcPct val="90000"/>
              </a:lnSpc>
              <a:spcBef>
                <a:spcPts val="375"/>
              </a:spcBef>
              <a:spcAft>
                <a:spcPts val="0"/>
              </a:spcAft>
              <a:buClr>
                <a:schemeClr val="dk1"/>
              </a:buClr>
              <a:buSzPts val="1350"/>
              <a:buChar char="○"/>
              <a:defRPr/>
            </a:lvl8pPr>
            <a:lvl9pPr lvl="8" algn="l" rtl="0">
              <a:lnSpc>
                <a:spcPct val="90000"/>
              </a:lnSpc>
              <a:spcBef>
                <a:spcPts val="375"/>
              </a:spcBef>
              <a:spcAft>
                <a:spcPts val="0"/>
              </a:spcAft>
              <a:buClr>
                <a:schemeClr val="dk1"/>
              </a:buClr>
              <a:buSzPts val="1350"/>
              <a:buChar char="■"/>
              <a:defRPr/>
            </a:lvl9pPr>
          </a:lstStyle>
          <a:p>
            <a:endParaRPr/>
          </a:p>
        </p:txBody>
      </p:sp>
      <p:sp>
        <p:nvSpPr>
          <p:cNvPr id="243" name="Google Shape;243;g258e38668da_4_151"/>
          <p:cNvSpPr txBox="1">
            <a:spLocks noGrp="1"/>
          </p:cNvSpPr>
          <p:nvPr>
            <p:ph type="body" idx="2"/>
          </p:nvPr>
        </p:nvSpPr>
        <p:spPr>
          <a:xfrm>
            <a:off x="457200" y="1219200"/>
            <a:ext cx="8229600" cy="1974900"/>
          </a:xfrm>
          <a:prstGeom prst="rect">
            <a:avLst/>
          </a:prstGeom>
          <a:noFill/>
          <a:ln>
            <a:noFill/>
          </a:ln>
        </p:spPr>
        <p:txBody>
          <a:bodyPr spcFirstLastPara="1" wrap="square" lIns="91425" tIns="45700" rIns="91425" bIns="45700" anchor="t" anchorCtr="0">
            <a:normAutofit/>
          </a:bodyPr>
          <a:lstStyle>
            <a:lvl1pPr marL="457200" lvl="0" indent="-366182" algn="l" rtl="0">
              <a:lnSpc>
                <a:spcPct val="95000"/>
              </a:lnSpc>
              <a:spcBef>
                <a:spcPts val="2200"/>
              </a:spcBef>
              <a:spcAft>
                <a:spcPts val="0"/>
              </a:spcAft>
              <a:buClr>
                <a:srgbClr val="595959"/>
              </a:buClr>
              <a:buSzPts val="2167"/>
              <a:buFont typeface="Arial"/>
              <a:buChar char="•"/>
              <a:defRPr sz="2200">
                <a:solidFill>
                  <a:srgbClr val="595959"/>
                </a:solidFill>
                <a:latin typeface="Arial"/>
                <a:ea typeface="Arial"/>
                <a:cs typeface="Arial"/>
                <a:sym typeface="Arial"/>
              </a:defRPr>
            </a:lvl1pPr>
            <a:lvl2pPr marL="914400" lvl="1" indent="-355600" algn="l" rtl="0">
              <a:lnSpc>
                <a:spcPct val="95000"/>
              </a:lnSpc>
              <a:spcBef>
                <a:spcPts val="900"/>
              </a:spcBef>
              <a:spcAft>
                <a:spcPts val="0"/>
              </a:spcAft>
              <a:buClr>
                <a:srgbClr val="595959"/>
              </a:buClr>
              <a:buSzPts val="2000"/>
              <a:buFont typeface="Arial"/>
              <a:buChar char="•"/>
              <a:defRPr sz="2000">
                <a:solidFill>
                  <a:srgbClr val="595959"/>
                </a:solidFill>
                <a:latin typeface="Arial"/>
                <a:ea typeface="Arial"/>
                <a:cs typeface="Arial"/>
                <a:sym typeface="Arial"/>
              </a:defRPr>
            </a:lvl2pPr>
            <a:lvl3pPr marL="1371600" lvl="2" indent="-382057" algn="l" rtl="0">
              <a:lnSpc>
                <a:spcPct val="95000"/>
              </a:lnSpc>
              <a:spcBef>
                <a:spcPts val="1080"/>
              </a:spcBef>
              <a:spcAft>
                <a:spcPts val="0"/>
              </a:spcAft>
              <a:buClr>
                <a:srgbClr val="595959"/>
              </a:buClr>
              <a:buSzPts val="2417"/>
              <a:buFont typeface="Arial"/>
              <a:buChar char="•"/>
              <a:defRPr sz="2400">
                <a:solidFill>
                  <a:srgbClr val="595959"/>
                </a:solidFill>
                <a:latin typeface="Arial"/>
                <a:ea typeface="Arial"/>
                <a:cs typeface="Arial"/>
                <a:sym typeface="Arial"/>
              </a:defRPr>
            </a:lvl3pPr>
            <a:lvl4pPr marL="1828800" lvl="3" indent="-329141" algn="l" rtl="0">
              <a:lnSpc>
                <a:spcPct val="95000"/>
              </a:lnSpc>
              <a:spcBef>
                <a:spcPts val="720"/>
              </a:spcBef>
              <a:spcAft>
                <a:spcPts val="0"/>
              </a:spcAft>
              <a:buClr>
                <a:srgbClr val="595959"/>
              </a:buClr>
              <a:buSzPts val="1583"/>
              <a:buFont typeface="Arial"/>
              <a:buChar char="•"/>
              <a:defRPr sz="1600">
                <a:solidFill>
                  <a:srgbClr val="595959"/>
                </a:solidFill>
                <a:latin typeface="Arial"/>
                <a:ea typeface="Arial"/>
                <a:cs typeface="Arial"/>
                <a:sym typeface="Arial"/>
              </a:defRPr>
            </a:lvl4pPr>
            <a:lvl5pPr marL="2286000" lvl="4" indent="-329141" algn="l" rtl="0">
              <a:lnSpc>
                <a:spcPct val="95000"/>
              </a:lnSpc>
              <a:spcBef>
                <a:spcPts val="720"/>
              </a:spcBef>
              <a:spcAft>
                <a:spcPts val="0"/>
              </a:spcAft>
              <a:buClr>
                <a:srgbClr val="595959"/>
              </a:buClr>
              <a:buSzPts val="1583"/>
              <a:buFont typeface="Arial"/>
              <a:buChar char="•"/>
              <a:defRPr sz="1600">
                <a:solidFill>
                  <a:srgbClr val="595959"/>
                </a:solidFill>
                <a:latin typeface="Arial"/>
                <a:ea typeface="Arial"/>
                <a:cs typeface="Arial"/>
                <a:sym typeface="Arial"/>
              </a:defRPr>
            </a:lvl5pPr>
            <a:lvl6pPr marL="2743200" lvl="5" indent="-329141" algn="l" rtl="0">
              <a:lnSpc>
                <a:spcPct val="95000"/>
              </a:lnSpc>
              <a:spcBef>
                <a:spcPts val="720"/>
              </a:spcBef>
              <a:spcAft>
                <a:spcPts val="0"/>
              </a:spcAft>
              <a:buClr>
                <a:srgbClr val="595959"/>
              </a:buClr>
              <a:buSzPts val="1583"/>
              <a:buFont typeface="Arial"/>
              <a:buChar char="•"/>
              <a:defRPr sz="1600">
                <a:solidFill>
                  <a:srgbClr val="595959"/>
                </a:solidFill>
              </a:defRPr>
            </a:lvl6pPr>
            <a:lvl7pPr marL="3200400" lvl="6" indent="-329141" algn="l" rtl="0">
              <a:lnSpc>
                <a:spcPct val="95000"/>
              </a:lnSpc>
              <a:spcBef>
                <a:spcPts val="720"/>
              </a:spcBef>
              <a:spcAft>
                <a:spcPts val="0"/>
              </a:spcAft>
              <a:buClr>
                <a:srgbClr val="595959"/>
              </a:buClr>
              <a:buSzPts val="1583"/>
              <a:buFont typeface="Arial"/>
              <a:buChar char="•"/>
              <a:defRPr sz="1600">
                <a:solidFill>
                  <a:srgbClr val="595959"/>
                </a:solidFill>
              </a:defRPr>
            </a:lvl7pPr>
            <a:lvl8pPr marL="3657600" lvl="7" indent="-329141" algn="l" rtl="0">
              <a:lnSpc>
                <a:spcPct val="95000"/>
              </a:lnSpc>
              <a:spcBef>
                <a:spcPts val="720"/>
              </a:spcBef>
              <a:spcAft>
                <a:spcPts val="0"/>
              </a:spcAft>
              <a:buClr>
                <a:srgbClr val="595959"/>
              </a:buClr>
              <a:buSzPts val="1583"/>
              <a:buFont typeface="Arial"/>
              <a:buChar char="•"/>
              <a:defRPr sz="1600">
                <a:solidFill>
                  <a:srgbClr val="595959"/>
                </a:solidFill>
              </a:defRPr>
            </a:lvl8pPr>
            <a:lvl9pPr marL="4114800" lvl="8" indent="-329141" algn="l" rtl="0">
              <a:lnSpc>
                <a:spcPct val="95000"/>
              </a:lnSpc>
              <a:spcBef>
                <a:spcPts val="720"/>
              </a:spcBef>
              <a:spcAft>
                <a:spcPts val="80"/>
              </a:spcAft>
              <a:buClr>
                <a:srgbClr val="595959"/>
              </a:buClr>
              <a:buSzPts val="1583"/>
              <a:buFont typeface="Arial"/>
              <a:buChar char="•"/>
              <a:defRPr sz="1600">
                <a:solidFill>
                  <a:srgbClr val="595959"/>
                </a:solidFill>
              </a:defRPr>
            </a:lvl9pPr>
          </a:lstStyle>
          <a:p>
            <a:endParaRPr/>
          </a:p>
        </p:txBody>
      </p:sp>
      <p:sp>
        <p:nvSpPr>
          <p:cNvPr id="244" name="Google Shape;244;g258e38668da_4_151"/>
          <p:cNvSpPr txBox="1">
            <a:spLocks noGrp="1"/>
          </p:cNvSpPr>
          <p:nvPr>
            <p:ph type="title" idx="3"/>
          </p:nvPr>
        </p:nvSpPr>
        <p:spPr>
          <a:xfrm>
            <a:off x="457200" y="361962"/>
            <a:ext cx="8229600" cy="4761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rgbClr val="595959"/>
              </a:buClr>
              <a:buSzPts val="2800"/>
              <a:buFont typeface="Arial"/>
              <a:buNone/>
              <a:defRPr sz="2800" b="1">
                <a:solidFill>
                  <a:srgbClr val="595959"/>
                </a:solidFill>
                <a:latin typeface="Arial"/>
                <a:ea typeface="Arial"/>
                <a:cs typeface="Arial"/>
                <a:sym typeface="Arial"/>
              </a:defRPr>
            </a:lvl1pPr>
            <a:lvl2pPr lvl="1" algn="l" rtl="0">
              <a:lnSpc>
                <a:spcPct val="90000"/>
              </a:lnSpc>
              <a:spcBef>
                <a:spcPts val="0"/>
              </a:spcBef>
              <a:spcAft>
                <a:spcPts val="0"/>
              </a:spcAft>
              <a:buSzPts val="2800"/>
              <a:buNone/>
              <a:defRPr sz="2800" b="1">
                <a:solidFill>
                  <a:srgbClr val="595959"/>
                </a:solidFill>
                <a:latin typeface="Arial"/>
                <a:ea typeface="Arial"/>
                <a:cs typeface="Arial"/>
                <a:sym typeface="Arial"/>
              </a:defRPr>
            </a:lvl2pPr>
            <a:lvl3pPr lvl="2" algn="l" rtl="0">
              <a:lnSpc>
                <a:spcPct val="90000"/>
              </a:lnSpc>
              <a:spcBef>
                <a:spcPts val="0"/>
              </a:spcBef>
              <a:spcAft>
                <a:spcPts val="0"/>
              </a:spcAft>
              <a:buSzPts val="2800"/>
              <a:buNone/>
              <a:defRPr sz="2800" b="1">
                <a:solidFill>
                  <a:srgbClr val="595959"/>
                </a:solidFill>
                <a:latin typeface="Arial"/>
                <a:ea typeface="Arial"/>
                <a:cs typeface="Arial"/>
                <a:sym typeface="Arial"/>
              </a:defRPr>
            </a:lvl3pPr>
            <a:lvl4pPr lvl="3" algn="l" rtl="0">
              <a:lnSpc>
                <a:spcPct val="90000"/>
              </a:lnSpc>
              <a:spcBef>
                <a:spcPts val="0"/>
              </a:spcBef>
              <a:spcAft>
                <a:spcPts val="0"/>
              </a:spcAft>
              <a:buSzPts val="2800"/>
              <a:buNone/>
              <a:defRPr sz="2800" b="1">
                <a:solidFill>
                  <a:srgbClr val="595959"/>
                </a:solidFill>
                <a:latin typeface="Arial"/>
                <a:ea typeface="Arial"/>
                <a:cs typeface="Arial"/>
                <a:sym typeface="Arial"/>
              </a:defRPr>
            </a:lvl4pPr>
            <a:lvl5pPr lvl="4" algn="l" rtl="0">
              <a:lnSpc>
                <a:spcPct val="90000"/>
              </a:lnSpc>
              <a:spcBef>
                <a:spcPts val="0"/>
              </a:spcBef>
              <a:spcAft>
                <a:spcPts val="0"/>
              </a:spcAft>
              <a:buSzPts val="2800"/>
              <a:buNone/>
              <a:defRPr sz="2800" b="1">
                <a:solidFill>
                  <a:srgbClr val="595959"/>
                </a:solidFill>
                <a:latin typeface="Arial"/>
                <a:ea typeface="Arial"/>
                <a:cs typeface="Arial"/>
                <a:sym typeface="Arial"/>
              </a:defRPr>
            </a:lvl5pPr>
            <a:lvl6pPr lvl="5" algn="l" rtl="0">
              <a:lnSpc>
                <a:spcPct val="90000"/>
              </a:lnSpc>
              <a:spcBef>
                <a:spcPts val="0"/>
              </a:spcBef>
              <a:spcAft>
                <a:spcPts val="0"/>
              </a:spcAft>
              <a:buSzPts val="2800"/>
              <a:buNone/>
              <a:defRPr sz="2800" b="1">
                <a:solidFill>
                  <a:srgbClr val="595959"/>
                </a:solidFill>
                <a:latin typeface="Arial"/>
                <a:ea typeface="Arial"/>
                <a:cs typeface="Arial"/>
                <a:sym typeface="Arial"/>
              </a:defRPr>
            </a:lvl6pPr>
            <a:lvl7pPr lvl="6" algn="l" rtl="0">
              <a:lnSpc>
                <a:spcPct val="90000"/>
              </a:lnSpc>
              <a:spcBef>
                <a:spcPts val="0"/>
              </a:spcBef>
              <a:spcAft>
                <a:spcPts val="0"/>
              </a:spcAft>
              <a:buSzPts val="2800"/>
              <a:buNone/>
              <a:defRPr sz="2800" b="1">
                <a:solidFill>
                  <a:srgbClr val="595959"/>
                </a:solidFill>
                <a:latin typeface="Arial"/>
                <a:ea typeface="Arial"/>
                <a:cs typeface="Arial"/>
                <a:sym typeface="Arial"/>
              </a:defRPr>
            </a:lvl7pPr>
            <a:lvl8pPr lvl="7" algn="l" rtl="0">
              <a:lnSpc>
                <a:spcPct val="90000"/>
              </a:lnSpc>
              <a:spcBef>
                <a:spcPts val="0"/>
              </a:spcBef>
              <a:spcAft>
                <a:spcPts val="0"/>
              </a:spcAft>
              <a:buSzPts val="2800"/>
              <a:buNone/>
              <a:defRPr sz="2800" b="1">
                <a:solidFill>
                  <a:srgbClr val="595959"/>
                </a:solidFill>
                <a:latin typeface="Arial"/>
                <a:ea typeface="Arial"/>
                <a:cs typeface="Arial"/>
                <a:sym typeface="Arial"/>
              </a:defRPr>
            </a:lvl8pPr>
            <a:lvl9pPr lvl="8" algn="l" rtl="0">
              <a:lnSpc>
                <a:spcPct val="90000"/>
              </a:lnSpc>
              <a:spcBef>
                <a:spcPts val="0"/>
              </a:spcBef>
              <a:spcAft>
                <a:spcPts val="0"/>
              </a:spcAft>
              <a:buSzPts val="2800"/>
              <a:buNone/>
              <a:defRPr sz="2800" b="1">
                <a:solidFill>
                  <a:srgbClr val="595959"/>
                </a:solidFill>
                <a:latin typeface="Arial"/>
                <a:ea typeface="Arial"/>
                <a:cs typeface="Arial"/>
                <a:sym typeface="Arial"/>
              </a:defRPr>
            </a:lvl9pPr>
          </a:lstStyle>
          <a:p>
            <a:endParaRPr/>
          </a:p>
        </p:txBody>
      </p:sp>
      <p:sp>
        <p:nvSpPr>
          <p:cNvPr id="245" name="Google Shape;245;g258e38668da_4_151"/>
          <p:cNvSpPr txBox="1">
            <a:spLocks noGrp="1"/>
          </p:cNvSpPr>
          <p:nvPr>
            <p:ph type="sldNum" idx="12"/>
          </p:nvPr>
        </p:nvSpPr>
        <p:spPr>
          <a:xfrm>
            <a:off x="6457950" y="6356355"/>
            <a:ext cx="2057400" cy="365100"/>
          </a:xfrm>
          <a:prstGeom prst="rect">
            <a:avLst/>
          </a:prstGeom>
          <a:noFill/>
          <a:ln>
            <a:noFill/>
          </a:ln>
        </p:spPr>
        <p:txBody>
          <a:bodyPr spcFirstLastPara="1" wrap="square" lIns="91425" tIns="45700" rIns="91425" bIns="45700" anchor="ctr" anchorCtr="0">
            <a:normAutofit/>
          </a:bodyPr>
          <a:lstStyle>
            <a:lvl1pPr marL="0" lvl="0" indent="0" algn="r" rtl="0">
              <a:spcBef>
                <a:spcPts val="0"/>
              </a:spcBef>
              <a:buNone/>
              <a:defRPr sz="900">
                <a:solidFill>
                  <a:srgbClr val="888888"/>
                </a:solidFill>
                <a:latin typeface="Calibri"/>
                <a:ea typeface="Calibri"/>
                <a:cs typeface="Calibri"/>
                <a:sym typeface="Calibri"/>
              </a:defRPr>
            </a:lvl1pPr>
            <a:lvl2pPr marL="0" lvl="1" indent="0" algn="r" rtl="0">
              <a:spcBef>
                <a:spcPts val="0"/>
              </a:spcBef>
              <a:buNone/>
              <a:defRPr sz="900">
                <a:solidFill>
                  <a:srgbClr val="888888"/>
                </a:solidFill>
                <a:latin typeface="Calibri"/>
                <a:ea typeface="Calibri"/>
                <a:cs typeface="Calibri"/>
                <a:sym typeface="Calibri"/>
              </a:defRPr>
            </a:lvl2pPr>
            <a:lvl3pPr marL="0" lvl="2" indent="0" algn="r" rtl="0">
              <a:spcBef>
                <a:spcPts val="0"/>
              </a:spcBef>
              <a:buNone/>
              <a:defRPr sz="900">
                <a:solidFill>
                  <a:srgbClr val="888888"/>
                </a:solidFill>
                <a:latin typeface="Calibri"/>
                <a:ea typeface="Calibri"/>
                <a:cs typeface="Calibri"/>
                <a:sym typeface="Calibri"/>
              </a:defRPr>
            </a:lvl3pPr>
            <a:lvl4pPr marL="0" lvl="3" indent="0" algn="r" rtl="0">
              <a:spcBef>
                <a:spcPts val="0"/>
              </a:spcBef>
              <a:buNone/>
              <a:defRPr sz="900">
                <a:solidFill>
                  <a:srgbClr val="888888"/>
                </a:solidFill>
                <a:latin typeface="Calibri"/>
                <a:ea typeface="Calibri"/>
                <a:cs typeface="Calibri"/>
                <a:sym typeface="Calibri"/>
              </a:defRPr>
            </a:lvl4pPr>
            <a:lvl5pPr marL="0" lvl="4" indent="0" algn="r" rtl="0">
              <a:spcBef>
                <a:spcPts val="0"/>
              </a:spcBef>
              <a:buNone/>
              <a:defRPr sz="900">
                <a:solidFill>
                  <a:srgbClr val="888888"/>
                </a:solidFill>
                <a:latin typeface="Calibri"/>
                <a:ea typeface="Calibri"/>
                <a:cs typeface="Calibri"/>
                <a:sym typeface="Calibri"/>
              </a:defRPr>
            </a:lvl5pPr>
            <a:lvl6pPr marL="0" lvl="5" indent="0" algn="r" rtl="0">
              <a:spcBef>
                <a:spcPts val="0"/>
              </a:spcBef>
              <a:buNone/>
              <a:defRPr sz="900">
                <a:solidFill>
                  <a:srgbClr val="888888"/>
                </a:solidFill>
                <a:latin typeface="Calibri"/>
                <a:ea typeface="Calibri"/>
                <a:cs typeface="Calibri"/>
                <a:sym typeface="Calibri"/>
              </a:defRPr>
            </a:lvl6pPr>
            <a:lvl7pPr marL="0" lvl="6" indent="0" algn="r" rtl="0">
              <a:spcBef>
                <a:spcPts val="0"/>
              </a:spcBef>
              <a:buNone/>
              <a:defRPr sz="900">
                <a:solidFill>
                  <a:srgbClr val="888888"/>
                </a:solidFill>
                <a:latin typeface="Calibri"/>
                <a:ea typeface="Calibri"/>
                <a:cs typeface="Calibri"/>
                <a:sym typeface="Calibri"/>
              </a:defRPr>
            </a:lvl7pPr>
            <a:lvl8pPr marL="0" lvl="7" indent="0" algn="r" rtl="0">
              <a:spcBef>
                <a:spcPts val="0"/>
              </a:spcBef>
              <a:buNone/>
              <a:defRPr sz="900">
                <a:solidFill>
                  <a:srgbClr val="888888"/>
                </a:solidFill>
                <a:latin typeface="Calibri"/>
                <a:ea typeface="Calibri"/>
                <a:cs typeface="Calibri"/>
                <a:sym typeface="Calibri"/>
              </a:defRPr>
            </a:lvl8pPr>
            <a:lvl9pPr marL="0" lvl="8" indent="0" algn="r" rtl="0">
              <a:spcBef>
                <a:spcPts val="0"/>
              </a:spcBef>
              <a:buNone/>
              <a:defRPr sz="900">
                <a:solidFill>
                  <a:srgbClr val="888888"/>
                </a:solidFill>
                <a:latin typeface="Calibri"/>
                <a:ea typeface="Calibri"/>
                <a:cs typeface="Calibri"/>
                <a:sym typeface="Calibri"/>
              </a:defRPr>
            </a:lvl9pPr>
          </a:lstStyle>
          <a:p>
            <a:pPr marL="0" lvl="0" indent="0" algn="r" rtl="0">
              <a:spcBef>
                <a:spcPts val="0"/>
              </a:spcBef>
              <a:spcAft>
                <a:spcPts val="0"/>
              </a:spcAft>
              <a:buNone/>
            </a:pP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0"/>
        <p:cNvGrpSpPr/>
        <p:nvPr/>
      </p:nvGrpSpPr>
      <p:grpSpPr>
        <a:xfrm>
          <a:off x="0" y="0"/>
          <a:ext cx="0" cy="0"/>
          <a:chOff x="0" y="0"/>
          <a:chExt cx="0" cy="0"/>
        </a:xfrm>
      </p:grpSpPr>
      <p:sp>
        <p:nvSpPr>
          <p:cNvPr id="31" name="Google Shape;31;p8"/>
          <p:cNvSpPr txBox="1">
            <a:spLocks noGrp="1"/>
          </p:cNvSpPr>
          <p:nvPr>
            <p:ph type="title"/>
          </p:nvPr>
        </p:nvSpPr>
        <p:spPr>
          <a:xfrm>
            <a:off x="457200" y="274637"/>
            <a:ext cx="8229600" cy="11433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44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8"/>
          <p:cNvSpPr txBox="1">
            <a:spLocks noGrp="1"/>
          </p:cNvSpPr>
          <p:nvPr>
            <p:ph type="body" idx="1"/>
          </p:nvPr>
        </p:nvSpPr>
        <p:spPr>
          <a:xfrm>
            <a:off x="457200" y="1535113"/>
            <a:ext cx="4040100" cy="639600"/>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33" name="Google Shape;33;p8"/>
          <p:cNvSpPr txBox="1">
            <a:spLocks noGrp="1"/>
          </p:cNvSpPr>
          <p:nvPr>
            <p:ph type="body" idx="2"/>
          </p:nvPr>
        </p:nvSpPr>
        <p:spPr>
          <a:xfrm>
            <a:off x="457200" y="2174875"/>
            <a:ext cx="4040100" cy="3951300"/>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34" name="Google Shape;34;p8"/>
          <p:cNvSpPr txBox="1">
            <a:spLocks noGrp="1"/>
          </p:cNvSpPr>
          <p:nvPr>
            <p:ph type="body" idx="3"/>
          </p:nvPr>
        </p:nvSpPr>
        <p:spPr>
          <a:xfrm>
            <a:off x="4645025" y="1535113"/>
            <a:ext cx="4041900" cy="639600"/>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35" name="Google Shape;35;p8"/>
          <p:cNvSpPr txBox="1">
            <a:spLocks noGrp="1"/>
          </p:cNvSpPr>
          <p:nvPr>
            <p:ph type="body" idx="4"/>
          </p:nvPr>
        </p:nvSpPr>
        <p:spPr>
          <a:xfrm>
            <a:off x="4645025" y="2174875"/>
            <a:ext cx="4041900" cy="3951300"/>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36" name="Google Shape;36;p8"/>
          <p:cNvSpPr txBox="1">
            <a:spLocks noGrp="1"/>
          </p:cNvSpPr>
          <p:nvPr>
            <p:ph type="sldNum" idx="12"/>
          </p:nvPr>
        </p:nvSpPr>
        <p:spPr>
          <a:xfrm>
            <a:off x="6553200" y="6356351"/>
            <a:ext cx="21336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37" name="Google Shape;37;p8"/>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0" y="6176791"/>
            <a:ext cx="1828800" cy="685800"/>
          </a:xfrm>
          <a:prstGeom prst="rect">
            <a:avLst/>
          </a:prstGeom>
          <a:noFill/>
          <a:ln>
            <a:noFill/>
          </a:ln>
        </p:spPr>
      </p:pic>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50"/>
        <p:cNvGrpSpPr/>
        <p:nvPr/>
      </p:nvGrpSpPr>
      <p:grpSpPr>
        <a:xfrm>
          <a:off x="0" y="0"/>
          <a:ext cx="0" cy="0"/>
          <a:chOff x="0" y="0"/>
          <a:chExt cx="0" cy="0"/>
        </a:xfrm>
      </p:grpSpPr>
      <p:sp>
        <p:nvSpPr>
          <p:cNvPr id="251" name="Google Shape;251;g257c80f5285_0_2206"/>
          <p:cNvSpPr txBox="1">
            <a:spLocks noGrp="1"/>
          </p:cNvSpPr>
          <p:nvPr>
            <p:ph type="title"/>
          </p:nvPr>
        </p:nvSpPr>
        <p:spPr>
          <a:xfrm>
            <a:off x="311700" y="593367"/>
            <a:ext cx="8520600" cy="7635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52" name="Google Shape;252;g257c80f5285_0_2206"/>
          <p:cNvSpPr txBox="1">
            <a:spLocks noGrp="1"/>
          </p:cNvSpPr>
          <p:nvPr>
            <p:ph type="body" idx="1"/>
          </p:nvPr>
        </p:nvSpPr>
        <p:spPr>
          <a:xfrm>
            <a:off x="311700" y="1536633"/>
            <a:ext cx="8520600" cy="4555200"/>
          </a:xfrm>
          <a:prstGeom prst="rect">
            <a:avLst/>
          </a:prstGeom>
          <a:noFill/>
          <a:ln>
            <a:noFill/>
          </a:ln>
        </p:spPr>
        <p:txBody>
          <a:bodyPr spcFirstLastPara="1" wrap="square" lIns="91425" tIns="91425" rIns="91425" bIns="91425" anchor="t" anchorCtr="0">
            <a:norm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253" name="Google Shape;253;g257c80f5285_0_2206"/>
          <p:cNvSpPr txBox="1">
            <a:spLocks noGrp="1"/>
          </p:cNvSpPr>
          <p:nvPr>
            <p:ph type="sldNum" idx="12"/>
          </p:nvPr>
        </p:nvSpPr>
        <p:spPr>
          <a:xfrm>
            <a:off x="8472458" y="6217623"/>
            <a:ext cx="548700" cy="5247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54"/>
        <p:cNvGrpSpPr/>
        <p:nvPr/>
      </p:nvGrpSpPr>
      <p:grpSpPr>
        <a:xfrm>
          <a:off x="0" y="0"/>
          <a:ext cx="0" cy="0"/>
          <a:chOff x="0" y="0"/>
          <a:chExt cx="0" cy="0"/>
        </a:xfrm>
      </p:grpSpPr>
      <p:sp>
        <p:nvSpPr>
          <p:cNvPr id="255" name="Google Shape;255;g257c80f5285_0_2199"/>
          <p:cNvSpPr txBox="1">
            <a:spLocks noGrp="1"/>
          </p:cNvSpPr>
          <p:nvPr>
            <p:ph type="ctrTitle"/>
          </p:nvPr>
        </p:nvSpPr>
        <p:spPr>
          <a:xfrm>
            <a:off x="311708" y="992767"/>
            <a:ext cx="8520600" cy="27369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256" name="Google Shape;256;g257c80f5285_0_2199"/>
          <p:cNvSpPr txBox="1">
            <a:spLocks noGrp="1"/>
          </p:cNvSpPr>
          <p:nvPr>
            <p:ph type="subTitle" idx="1"/>
          </p:nvPr>
        </p:nvSpPr>
        <p:spPr>
          <a:xfrm>
            <a:off x="311700" y="3778833"/>
            <a:ext cx="8520600" cy="10569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257" name="Google Shape;257;g257c80f5285_0_2199"/>
          <p:cNvSpPr txBox="1">
            <a:spLocks noGrp="1"/>
          </p:cNvSpPr>
          <p:nvPr>
            <p:ph type="sldNum" idx="12"/>
          </p:nvPr>
        </p:nvSpPr>
        <p:spPr>
          <a:xfrm>
            <a:off x="8472458" y="6217623"/>
            <a:ext cx="548700" cy="5247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58"/>
        <p:cNvGrpSpPr/>
        <p:nvPr/>
      </p:nvGrpSpPr>
      <p:grpSpPr>
        <a:xfrm>
          <a:off x="0" y="0"/>
          <a:ext cx="0" cy="0"/>
          <a:chOff x="0" y="0"/>
          <a:chExt cx="0" cy="0"/>
        </a:xfrm>
      </p:grpSpPr>
      <p:sp>
        <p:nvSpPr>
          <p:cNvPr id="259" name="Google Shape;259;g257c80f5285_0_2203"/>
          <p:cNvSpPr txBox="1">
            <a:spLocks noGrp="1"/>
          </p:cNvSpPr>
          <p:nvPr>
            <p:ph type="title"/>
          </p:nvPr>
        </p:nvSpPr>
        <p:spPr>
          <a:xfrm>
            <a:off x="311700" y="2867800"/>
            <a:ext cx="8520600" cy="1122300"/>
          </a:xfrm>
          <a:prstGeom prst="rect">
            <a:avLst/>
          </a:prstGeom>
          <a:noFill/>
          <a:ln>
            <a:noFill/>
          </a:ln>
        </p:spPr>
        <p:txBody>
          <a:bodyPr spcFirstLastPara="1" wrap="square" lIns="91425" tIns="91425" rIns="91425" bIns="91425" anchor="ctr" anchorCtr="0">
            <a:norm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a:p>
        </p:txBody>
      </p:sp>
      <p:sp>
        <p:nvSpPr>
          <p:cNvPr id="260" name="Google Shape;260;g257c80f5285_0_2203"/>
          <p:cNvSpPr txBox="1">
            <a:spLocks noGrp="1"/>
          </p:cNvSpPr>
          <p:nvPr>
            <p:ph type="sldNum" idx="12"/>
          </p:nvPr>
        </p:nvSpPr>
        <p:spPr>
          <a:xfrm>
            <a:off x="8472458" y="6217623"/>
            <a:ext cx="548700" cy="5247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61"/>
        <p:cNvGrpSpPr/>
        <p:nvPr/>
      </p:nvGrpSpPr>
      <p:grpSpPr>
        <a:xfrm>
          <a:off x="0" y="0"/>
          <a:ext cx="0" cy="0"/>
          <a:chOff x="0" y="0"/>
          <a:chExt cx="0" cy="0"/>
        </a:xfrm>
      </p:grpSpPr>
      <p:sp>
        <p:nvSpPr>
          <p:cNvPr id="262" name="Google Shape;262;g257c80f5285_0_2210"/>
          <p:cNvSpPr txBox="1">
            <a:spLocks noGrp="1"/>
          </p:cNvSpPr>
          <p:nvPr>
            <p:ph type="title"/>
          </p:nvPr>
        </p:nvSpPr>
        <p:spPr>
          <a:xfrm>
            <a:off x="311700" y="593367"/>
            <a:ext cx="8520600" cy="7635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63" name="Google Shape;263;g257c80f5285_0_2210"/>
          <p:cNvSpPr txBox="1">
            <a:spLocks noGrp="1"/>
          </p:cNvSpPr>
          <p:nvPr>
            <p:ph type="body" idx="1"/>
          </p:nvPr>
        </p:nvSpPr>
        <p:spPr>
          <a:xfrm>
            <a:off x="311700" y="1536633"/>
            <a:ext cx="3999900" cy="45552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264" name="Google Shape;264;g257c80f5285_0_2210"/>
          <p:cNvSpPr txBox="1">
            <a:spLocks noGrp="1"/>
          </p:cNvSpPr>
          <p:nvPr>
            <p:ph type="body" idx="2"/>
          </p:nvPr>
        </p:nvSpPr>
        <p:spPr>
          <a:xfrm>
            <a:off x="4832400" y="1536633"/>
            <a:ext cx="3999900" cy="45552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265" name="Google Shape;265;g257c80f5285_0_2210"/>
          <p:cNvSpPr txBox="1">
            <a:spLocks noGrp="1"/>
          </p:cNvSpPr>
          <p:nvPr>
            <p:ph type="sldNum" idx="12"/>
          </p:nvPr>
        </p:nvSpPr>
        <p:spPr>
          <a:xfrm>
            <a:off x="8472458" y="6217623"/>
            <a:ext cx="548700" cy="5247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66"/>
        <p:cNvGrpSpPr/>
        <p:nvPr/>
      </p:nvGrpSpPr>
      <p:grpSpPr>
        <a:xfrm>
          <a:off x="0" y="0"/>
          <a:ext cx="0" cy="0"/>
          <a:chOff x="0" y="0"/>
          <a:chExt cx="0" cy="0"/>
        </a:xfrm>
      </p:grpSpPr>
      <p:sp>
        <p:nvSpPr>
          <p:cNvPr id="267" name="Google Shape;267;g257c80f5285_0_2215"/>
          <p:cNvSpPr txBox="1">
            <a:spLocks noGrp="1"/>
          </p:cNvSpPr>
          <p:nvPr>
            <p:ph type="title"/>
          </p:nvPr>
        </p:nvSpPr>
        <p:spPr>
          <a:xfrm>
            <a:off x="311700" y="593367"/>
            <a:ext cx="8520600" cy="7635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68" name="Google Shape;268;g257c80f5285_0_2215"/>
          <p:cNvSpPr txBox="1">
            <a:spLocks noGrp="1"/>
          </p:cNvSpPr>
          <p:nvPr>
            <p:ph type="sldNum" idx="12"/>
          </p:nvPr>
        </p:nvSpPr>
        <p:spPr>
          <a:xfrm>
            <a:off x="8472458" y="6217623"/>
            <a:ext cx="548700" cy="5247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69"/>
        <p:cNvGrpSpPr/>
        <p:nvPr/>
      </p:nvGrpSpPr>
      <p:grpSpPr>
        <a:xfrm>
          <a:off x="0" y="0"/>
          <a:ext cx="0" cy="0"/>
          <a:chOff x="0" y="0"/>
          <a:chExt cx="0" cy="0"/>
        </a:xfrm>
      </p:grpSpPr>
      <p:sp>
        <p:nvSpPr>
          <p:cNvPr id="270" name="Google Shape;270;g257c80f5285_0_2218"/>
          <p:cNvSpPr txBox="1">
            <a:spLocks noGrp="1"/>
          </p:cNvSpPr>
          <p:nvPr>
            <p:ph type="title"/>
          </p:nvPr>
        </p:nvSpPr>
        <p:spPr>
          <a:xfrm>
            <a:off x="311700" y="740800"/>
            <a:ext cx="2808000" cy="1007700"/>
          </a:xfrm>
          <a:prstGeom prst="rect">
            <a:avLst/>
          </a:prstGeom>
          <a:noFill/>
          <a:ln>
            <a:noFill/>
          </a:ln>
        </p:spPr>
        <p:txBody>
          <a:bodyPr spcFirstLastPara="1" wrap="square" lIns="91425" tIns="91425" rIns="91425" bIns="91425" anchor="b" anchorCtr="0">
            <a:norm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271" name="Google Shape;271;g257c80f5285_0_2218"/>
          <p:cNvSpPr txBox="1">
            <a:spLocks noGrp="1"/>
          </p:cNvSpPr>
          <p:nvPr>
            <p:ph type="body" idx="1"/>
          </p:nvPr>
        </p:nvSpPr>
        <p:spPr>
          <a:xfrm>
            <a:off x="311700" y="1852800"/>
            <a:ext cx="2808000" cy="4239300"/>
          </a:xfrm>
          <a:prstGeom prst="rect">
            <a:avLst/>
          </a:prstGeom>
          <a:noFill/>
          <a:ln>
            <a:noFill/>
          </a:ln>
        </p:spPr>
        <p:txBody>
          <a:bodyPr spcFirstLastPara="1" wrap="square" lIns="91425" tIns="91425" rIns="91425" bIns="91425" anchor="t" anchorCtr="0">
            <a:normAutofit/>
          </a:bodyPr>
          <a:lstStyle>
            <a:lvl1pPr marL="457200" lvl="0" indent="-304800" algn="l">
              <a:lnSpc>
                <a:spcPct val="115000"/>
              </a:lnSpc>
              <a:spcBef>
                <a:spcPts val="0"/>
              </a:spcBef>
              <a:spcAft>
                <a:spcPts val="0"/>
              </a:spcAft>
              <a:buSzPts val="1200"/>
              <a:buChar char="●"/>
              <a:defRPr sz="12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272" name="Google Shape;272;g257c80f5285_0_2218"/>
          <p:cNvSpPr txBox="1">
            <a:spLocks noGrp="1"/>
          </p:cNvSpPr>
          <p:nvPr>
            <p:ph type="sldNum" idx="12"/>
          </p:nvPr>
        </p:nvSpPr>
        <p:spPr>
          <a:xfrm>
            <a:off x="8472458" y="6217623"/>
            <a:ext cx="548700" cy="5247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273"/>
        <p:cNvGrpSpPr/>
        <p:nvPr/>
      </p:nvGrpSpPr>
      <p:grpSpPr>
        <a:xfrm>
          <a:off x="0" y="0"/>
          <a:ext cx="0" cy="0"/>
          <a:chOff x="0" y="0"/>
          <a:chExt cx="0" cy="0"/>
        </a:xfrm>
      </p:grpSpPr>
      <p:sp>
        <p:nvSpPr>
          <p:cNvPr id="274" name="Google Shape;274;g257c80f5285_0_2222"/>
          <p:cNvSpPr txBox="1">
            <a:spLocks noGrp="1"/>
          </p:cNvSpPr>
          <p:nvPr>
            <p:ph type="title"/>
          </p:nvPr>
        </p:nvSpPr>
        <p:spPr>
          <a:xfrm>
            <a:off x="490250" y="600200"/>
            <a:ext cx="6367800" cy="5454300"/>
          </a:xfrm>
          <a:prstGeom prst="rect">
            <a:avLst/>
          </a:prstGeom>
          <a:noFill/>
          <a:ln>
            <a:noFill/>
          </a:ln>
        </p:spPr>
        <p:txBody>
          <a:bodyPr spcFirstLastPara="1" wrap="square" lIns="91425" tIns="91425" rIns="91425" bIns="91425" anchor="ctr" anchorCtr="0">
            <a:norm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
        <p:nvSpPr>
          <p:cNvPr id="275" name="Google Shape;275;g257c80f5285_0_2222"/>
          <p:cNvSpPr txBox="1">
            <a:spLocks noGrp="1"/>
          </p:cNvSpPr>
          <p:nvPr>
            <p:ph type="sldNum" idx="12"/>
          </p:nvPr>
        </p:nvSpPr>
        <p:spPr>
          <a:xfrm>
            <a:off x="8472458" y="6217623"/>
            <a:ext cx="548700" cy="5247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276"/>
        <p:cNvGrpSpPr/>
        <p:nvPr/>
      </p:nvGrpSpPr>
      <p:grpSpPr>
        <a:xfrm>
          <a:off x="0" y="0"/>
          <a:ext cx="0" cy="0"/>
          <a:chOff x="0" y="0"/>
          <a:chExt cx="0" cy="0"/>
        </a:xfrm>
      </p:grpSpPr>
      <p:sp>
        <p:nvSpPr>
          <p:cNvPr id="277" name="Google Shape;277;g257c80f5285_0_2225"/>
          <p:cNvSpPr/>
          <p:nvPr/>
        </p:nvSpPr>
        <p:spPr>
          <a:xfrm>
            <a:off x="4572000" y="-167"/>
            <a:ext cx="4572000" cy="68580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8" name="Google Shape;278;g257c80f5285_0_2225"/>
          <p:cNvSpPr txBox="1">
            <a:spLocks noGrp="1"/>
          </p:cNvSpPr>
          <p:nvPr>
            <p:ph type="title"/>
          </p:nvPr>
        </p:nvSpPr>
        <p:spPr>
          <a:xfrm>
            <a:off x="265500" y="1644233"/>
            <a:ext cx="4045200" cy="19764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279" name="Google Shape;279;g257c80f5285_0_2225"/>
          <p:cNvSpPr txBox="1">
            <a:spLocks noGrp="1"/>
          </p:cNvSpPr>
          <p:nvPr>
            <p:ph type="subTitle" idx="1"/>
          </p:nvPr>
        </p:nvSpPr>
        <p:spPr>
          <a:xfrm>
            <a:off x="265500" y="3737433"/>
            <a:ext cx="4045200" cy="16467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280" name="Google Shape;280;g257c80f5285_0_2225"/>
          <p:cNvSpPr txBox="1">
            <a:spLocks noGrp="1"/>
          </p:cNvSpPr>
          <p:nvPr>
            <p:ph type="body" idx="2"/>
          </p:nvPr>
        </p:nvSpPr>
        <p:spPr>
          <a:xfrm>
            <a:off x="4939500" y="965433"/>
            <a:ext cx="3837000" cy="4926900"/>
          </a:xfrm>
          <a:prstGeom prst="rect">
            <a:avLst/>
          </a:prstGeom>
          <a:noFill/>
          <a:ln>
            <a:noFill/>
          </a:ln>
        </p:spPr>
        <p:txBody>
          <a:bodyPr spcFirstLastPara="1" wrap="square" lIns="91425" tIns="91425" rIns="91425" bIns="91425" anchor="ctr" anchorCtr="0">
            <a:norm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281" name="Google Shape;281;g257c80f5285_0_2225"/>
          <p:cNvSpPr txBox="1">
            <a:spLocks noGrp="1"/>
          </p:cNvSpPr>
          <p:nvPr>
            <p:ph type="sldNum" idx="12"/>
          </p:nvPr>
        </p:nvSpPr>
        <p:spPr>
          <a:xfrm>
            <a:off x="8472458" y="6217623"/>
            <a:ext cx="548700" cy="5247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282"/>
        <p:cNvGrpSpPr/>
        <p:nvPr/>
      </p:nvGrpSpPr>
      <p:grpSpPr>
        <a:xfrm>
          <a:off x="0" y="0"/>
          <a:ext cx="0" cy="0"/>
          <a:chOff x="0" y="0"/>
          <a:chExt cx="0" cy="0"/>
        </a:xfrm>
      </p:grpSpPr>
      <p:sp>
        <p:nvSpPr>
          <p:cNvPr id="283" name="Google Shape;283;g257c80f5285_0_2231"/>
          <p:cNvSpPr txBox="1">
            <a:spLocks noGrp="1"/>
          </p:cNvSpPr>
          <p:nvPr>
            <p:ph type="body" idx="1"/>
          </p:nvPr>
        </p:nvSpPr>
        <p:spPr>
          <a:xfrm>
            <a:off x="311700" y="5640767"/>
            <a:ext cx="5998800" cy="806700"/>
          </a:xfrm>
          <a:prstGeom prst="rect">
            <a:avLst/>
          </a:prstGeom>
          <a:noFill/>
          <a:ln>
            <a:noFill/>
          </a:ln>
        </p:spPr>
        <p:txBody>
          <a:bodyPr spcFirstLastPara="1" wrap="square" lIns="91425" tIns="91425" rIns="91425" bIns="91425" anchor="ctr" anchorCtr="0">
            <a:normAutofit/>
          </a:bodyPr>
          <a:lstStyle>
            <a:lvl1pPr marL="457200" lvl="0" indent="-228600" algn="l">
              <a:lnSpc>
                <a:spcPct val="100000"/>
              </a:lnSpc>
              <a:spcBef>
                <a:spcPts val="0"/>
              </a:spcBef>
              <a:spcAft>
                <a:spcPts val="0"/>
              </a:spcAft>
              <a:buSzPts val="1800"/>
              <a:buNone/>
              <a:defRPr/>
            </a:lvl1pPr>
          </a:lstStyle>
          <a:p>
            <a:endParaRPr/>
          </a:p>
        </p:txBody>
      </p:sp>
      <p:sp>
        <p:nvSpPr>
          <p:cNvPr id="284" name="Google Shape;284;g257c80f5285_0_2231"/>
          <p:cNvSpPr txBox="1">
            <a:spLocks noGrp="1"/>
          </p:cNvSpPr>
          <p:nvPr>
            <p:ph type="sldNum" idx="12"/>
          </p:nvPr>
        </p:nvSpPr>
        <p:spPr>
          <a:xfrm>
            <a:off x="8472458" y="6217623"/>
            <a:ext cx="548700" cy="5247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285"/>
        <p:cNvGrpSpPr/>
        <p:nvPr/>
      </p:nvGrpSpPr>
      <p:grpSpPr>
        <a:xfrm>
          <a:off x="0" y="0"/>
          <a:ext cx="0" cy="0"/>
          <a:chOff x="0" y="0"/>
          <a:chExt cx="0" cy="0"/>
        </a:xfrm>
      </p:grpSpPr>
      <p:sp>
        <p:nvSpPr>
          <p:cNvPr id="286" name="Google Shape;286;g257c80f5285_0_2234"/>
          <p:cNvSpPr txBox="1">
            <a:spLocks noGrp="1"/>
          </p:cNvSpPr>
          <p:nvPr>
            <p:ph type="title" hasCustomPrompt="1"/>
          </p:nvPr>
        </p:nvSpPr>
        <p:spPr>
          <a:xfrm>
            <a:off x="311700" y="1474833"/>
            <a:ext cx="8520600" cy="26181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287" name="Google Shape;287;g257c80f5285_0_2234"/>
          <p:cNvSpPr txBox="1">
            <a:spLocks noGrp="1"/>
          </p:cNvSpPr>
          <p:nvPr>
            <p:ph type="body" idx="1"/>
          </p:nvPr>
        </p:nvSpPr>
        <p:spPr>
          <a:xfrm>
            <a:off x="311700" y="4202967"/>
            <a:ext cx="8520600" cy="1734300"/>
          </a:xfrm>
          <a:prstGeom prst="rect">
            <a:avLst/>
          </a:prstGeom>
          <a:noFill/>
          <a:ln>
            <a:noFill/>
          </a:ln>
        </p:spPr>
        <p:txBody>
          <a:bodyPr spcFirstLastPara="1" wrap="square" lIns="91425" tIns="91425" rIns="91425" bIns="91425" anchor="t" anchorCtr="0">
            <a:normAutofit/>
          </a:bodyPr>
          <a:lstStyle>
            <a:lvl1pPr marL="457200" lvl="0" indent="-342900" algn="ctr">
              <a:lnSpc>
                <a:spcPct val="115000"/>
              </a:lnSpc>
              <a:spcBef>
                <a:spcPts val="0"/>
              </a:spcBef>
              <a:spcAft>
                <a:spcPts val="0"/>
              </a:spcAft>
              <a:buSzPts val="1800"/>
              <a:buChar char="●"/>
              <a:defRPr/>
            </a:lvl1pPr>
            <a:lvl2pPr marL="914400" lvl="1" indent="-317500" algn="ctr">
              <a:lnSpc>
                <a:spcPct val="115000"/>
              </a:lnSpc>
              <a:spcBef>
                <a:spcPts val="0"/>
              </a:spcBef>
              <a:spcAft>
                <a:spcPts val="0"/>
              </a:spcAft>
              <a:buSzPts val="1400"/>
              <a:buChar char="○"/>
              <a:defRPr/>
            </a:lvl2pPr>
            <a:lvl3pPr marL="1371600" lvl="2" indent="-317500" algn="ctr">
              <a:lnSpc>
                <a:spcPct val="115000"/>
              </a:lnSpc>
              <a:spcBef>
                <a:spcPts val="0"/>
              </a:spcBef>
              <a:spcAft>
                <a:spcPts val="0"/>
              </a:spcAft>
              <a:buSzPts val="1400"/>
              <a:buChar char="■"/>
              <a:defRPr/>
            </a:lvl3pPr>
            <a:lvl4pPr marL="1828800" lvl="3" indent="-317500" algn="ctr">
              <a:lnSpc>
                <a:spcPct val="115000"/>
              </a:lnSpc>
              <a:spcBef>
                <a:spcPts val="0"/>
              </a:spcBef>
              <a:spcAft>
                <a:spcPts val="0"/>
              </a:spcAft>
              <a:buSzPts val="1400"/>
              <a:buChar char="●"/>
              <a:defRPr/>
            </a:lvl4pPr>
            <a:lvl5pPr marL="2286000" lvl="4" indent="-317500" algn="ctr">
              <a:lnSpc>
                <a:spcPct val="115000"/>
              </a:lnSpc>
              <a:spcBef>
                <a:spcPts val="0"/>
              </a:spcBef>
              <a:spcAft>
                <a:spcPts val="0"/>
              </a:spcAft>
              <a:buSzPts val="1400"/>
              <a:buChar char="○"/>
              <a:defRPr/>
            </a:lvl5pPr>
            <a:lvl6pPr marL="2743200" lvl="5" indent="-317500" algn="ctr">
              <a:lnSpc>
                <a:spcPct val="115000"/>
              </a:lnSpc>
              <a:spcBef>
                <a:spcPts val="0"/>
              </a:spcBef>
              <a:spcAft>
                <a:spcPts val="0"/>
              </a:spcAft>
              <a:buSzPts val="1400"/>
              <a:buChar char="■"/>
              <a:defRPr/>
            </a:lvl6pPr>
            <a:lvl7pPr marL="3200400" lvl="6" indent="-317500" algn="ctr">
              <a:lnSpc>
                <a:spcPct val="115000"/>
              </a:lnSpc>
              <a:spcBef>
                <a:spcPts val="0"/>
              </a:spcBef>
              <a:spcAft>
                <a:spcPts val="0"/>
              </a:spcAft>
              <a:buSzPts val="1400"/>
              <a:buChar char="●"/>
              <a:defRPr/>
            </a:lvl7pPr>
            <a:lvl8pPr marL="3657600" lvl="7" indent="-317500" algn="ctr">
              <a:lnSpc>
                <a:spcPct val="115000"/>
              </a:lnSpc>
              <a:spcBef>
                <a:spcPts val="0"/>
              </a:spcBef>
              <a:spcAft>
                <a:spcPts val="0"/>
              </a:spcAft>
              <a:buSzPts val="1400"/>
              <a:buChar char="○"/>
              <a:defRPr/>
            </a:lvl8pPr>
            <a:lvl9pPr marL="4114800" lvl="8" indent="-317500" algn="ctr">
              <a:lnSpc>
                <a:spcPct val="115000"/>
              </a:lnSpc>
              <a:spcBef>
                <a:spcPts val="0"/>
              </a:spcBef>
              <a:spcAft>
                <a:spcPts val="0"/>
              </a:spcAft>
              <a:buSzPts val="1400"/>
              <a:buChar char="■"/>
              <a:defRPr/>
            </a:lvl9pPr>
          </a:lstStyle>
          <a:p>
            <a:endParaRPr/>
          </a:p>
        </p:txBody>
      </p:sp>
      <p:sp>
        <p:nvSpPr>
          <p:cNvPr id="288" name="Google Shape;288;g257c80f5285_0_2234"/>
          <p:cNvSpPr txBox="1">
            <a:spLocks noGrp="1"/>
          </p:cNvSpPr>
          <p:nvPr>
            <p:ph type="sldNum" idx="12"/>
          </p:nvPr>
        </p:nvSpPr>
        <p:spPr>
          <a:xfrm>
            <a:off x="8472458" y="6217623"/>
            <a:ext cx="548700" cy="5247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8"/>
        <p:cNvGrpSpPr/>
        <p:nvPr/>
      </p:nvGrpSpPr>
      <p:grpSpPr>
        <a:xfrm>
          <a:off x="0" y="0"/>
          <a:ext cx="0" cy="0"/>
          <a:chOff x="0" y="0"/>
          <a:chExt cx="0" cy="0"/>
        </a:xfrm>
      </p:grpSpPr>
      <p:sp>
        <p:nvSpPr>
          <p:cNvPr id="39" name="Google Shape;39;p9"/>
          <p:cNvSpPr txBox="1">
            <a:spLocks noGrp="1"/>
          </p:cNvSpPr>
          <p:nvPr>
            <p:ph type="title"/>
          </p:nvPr>
        </p:nvSpPr>
        <p:spPr>
          <a:xfrm>
            <a:off x="457200" y="274637"/>
            <a:ext cx="8229600" cy="11433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9"/>
          <p:cNvSpPr txBox="1">
            <a:spLocks noGrp="1"/>
          </p:cNvSpPr>
          <p:nvPr>
            <p:ph type="sldNum" idx="12"/>
          </p:nvPr>
        </p:nvSpPr>
        <p:spPr>
          <a:xfrm>
            <a:off x="6553200" y="6356351"/>
            <a:ext cx="21336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41" name="Google Shape;41;p9"/>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0" y="6176791"/>
            <a:ext cx="1828800" cy="685800"/>
          </a:xfrm>
          <a:prstGeom prst="rect">
            <a:avLst/>
          </a:prstGeom>
          <a:noFill/>
          <a:ln>
            <a:noFill/>
          </a:ln>
        </p:spPr>
      </p:pic>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89"/>
        <p:cNvGrpSpPr/>
        <p:nvPr/>
      </p:nvGrpSpPr>
      <p:grpSpPr>
        <a:xfrm>
          <a:off x="0" y="0"/>
          <a:ext cx="0" cy="0"/>
          <a:chOff x="0" y="0"/>
          <a:chExt cx="0" cy="0"/>
        </a:xfrm>
      </p:grpSpPr>
      <p:sp>
        <p:nvSpPr>
          <p:cNvPr id="290" name="Google Shape;290;g257c80f5285_0_2238"/>
          <p:cNvSpPr txBox="1">
            <a:spLocks noGrp="1"/>
          </p:cNvSpPr>
          <p:nvPr>
            <p:ph type="sldNum" idx="12"/>
          </p:nvPr>
        </p:nvSpPr>
        <p:spPr>
          <a:xfrm>
            <a:off x="8472458" y="6217623"/>
            <a:ext cx="548700" cy="5247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91"/>
        <p:cNvGrpSpPr/>
        <p:nvPr/>
      </p:nvGrpSpPr>
      <p:grpSpPr>
        <a:xfrm>
          <a:off x="0" y="0"/>
          <a:ext cx="0" cy="0"/>
          <a:chOff x="0" y="0"/>
          <a:chExt cx="0" cy="0"/>
        </a:xfrm>
      </p:grpSpPr>
      <p:sp>
        <p:nvSpPr>
          <p:cNvPr id="292" name="Google Shape;292;g257c80f5285_0_2240"/>
          <p:cNvSpPr txBox="1">
            <a:spLocks noGrp="1"/>
          </p:cNvSpPr>
          <p:nvPr>
            <p:ph type="title"/>
          </p:nvPr>
        </p:nvSpPr>
        <p:spPr>
          <a:xfrm>
            <a:off x="228600" y="542635"/>
            <a:ext cx="8686800" cy="875100"/>
          </a:xfrm>
          <a:prstGeom prst="rect">
            <a:avLst/>
          </a:prstGeom>
          <a:noFill/>
          <a:ln>
            <a:noFill/>
          </a:ln>
        </p:spPr>
        <p:txBody>
          <a:bodyPr spcFirstLastPara="1" wrap="square" lIns="91425" tIns="91425" rIns="91425" bIns="91425" anchor="ctr" anchorCtr="0">
            <a:normAutofit/>
          </a:bodyPr>
          <a:lstStyle>
            <a:lvl1pPr marR="0" lvl="0" algn="l">
              <a:lnSpc>
                <a:spcPct val="100000"/>
              </a:lnSpc>
              <a:spcBef>
                <a:spcPts val="0"/>
              </a:spcBef>
              <a:spcAft>
                <a:spcPts val="0"/>
              </a:spcAft>
              <a:buClr>
                <a:schemeClr val="accent1"/>
              </a:buClr>
              <a:buSzPts val="3600"/>
              <a:buFont typeface="Oswald"/>
              <a:buNone/>
              <a:defRPr sz="3600" b="1" i="0" u="none" strike="noStrike" cap="none">
                <a:solidFill>
                  <a:schemeClr val="accent1"/>
                </a:solidFill>
                <a:latin typeface="Oswald"/>
                <a:ea typeface="Oswald"/>
                <a:cs typeface="Oswald"/>
                <a:sym typeface="Oswald"/>
              </a:defRPr>
            </a:lvl1pPr>
            <a:lvl2pPr lvl="1" algn="l">
              <a:lnSpc>
                <a:spcPct val="100000"/>
              </a:lnSpc>
              <a:spcBef>
                <a:spcPts val="0"/>
              </a:spcBef>
              <a:spcAft>
                <a:spcPts val="0"/>
              </a:spcAft>
              <a:buSzPts val="2800"/>
              <a:buNone/>
              <a:defRPr sz="1800"/>
            </a:lvl2pPr>
            <a:lvl3pPr lvl="2" algn="l">
              <a:lnSpc>
                <a:spcPct val="100000"/>
              </a:lnSpc>
              <a:spcBef>
                <a:spcPts val="0"/>
              </a:spcBef>
              <a:spcAft>
                <a:spcPts val="0"/>
              </a:spcAft>
              <a:buSzPts val="2800"/>
              <a:buNone/>
              <a:defRPr sz="1800"/>
            </a:lvl3pPr>
            <a:lvl4pPr lvl="3" algn="l">
              <a:lnSpc>
                <a:spcPct val="100000"/>
              </a:lnSpc>
              <a:spcBef>
                <a:spcPts val="0"/>
              </a:spcBef>
              <a:spcAft>
                <a:spcPts val="0"/>
              </a:spcAft>
              <a:buSzPts val="2800"/>
              <a:buNone/>
              <a:defRPr sz="1800"/>
            </a:lvl4pPr>
            <a:lvl5pPr lvl="4" algn="l">
              <a:lnSpc>
                <a:spcPct val="100000"/>
              </a:lnSpc>
              <a:spcBef>
                <a:spcPts val="0"/>
              </a:spcBef>
              <a:spcAft>
                <a:spcPts val="0"/>
              </a:spcAft>
              <a:buSzPts val="2800"/>
              <a:buNone/>
              <a:defRPr sz="1800"/>
            </a:lvl5pPr>
            <a:lvl6pPr lvl="5" algn="l">
              <a:lnSpc>
                <a:spcPct val="100000"/>
              </a:lnSpc>
              <a:spcBef>
                <a:spcPts val="0"/>
              </a:spcBef>
              <a:spcAft>
                <a:spcPts val="0"/>
              </a:spcAft>
              <a:buSzPts val="2800"/>
              <a:buNone/>
              <a:defRPr sz="1800"/>
            </a:lvl6pPr>
            <a:lvl7pPr lvl="6" algn="l">
              <a:lnSpc>
                <a:spcPct val="100000"/>
              </a:lnSpc>
              <a:spcBef>
                <a:spcPts val="0"/>
              </a:spcBef>
              <a:spcAft>
                <a:spcPts val="0"/>
              </a:spcAft>
              <a:buSzPts val="2800"/>
              <a:buNone/>
              <a:defRPr sz="1800"/>
            </a:lvl7pPr>
            <a:lvl8pPr lvl="7" algn="l">
              <a:lnSpc>
                <a:spcPct val="100000"/>
              </a:lnSpc>
              <a:spcBef>
                <a:spcPts val="0"/>
              </a:spcBef>
              <a:spcAft>
                <a:spcPts val="0"/>
              </a:spcAft>
              <a:buSzPts val="2800"/>
              <a:buNone/>
              <a:defRPr sz="1800"/>
            </a:lvl8pPr>
            <a:lvl9pPr lvl="8" algn="l">
              <a:lnSpc>
                <a:spcPct val="100000"/>
              </a:lnSpc>
              <a:spcBef>
                <a:spcPts val="0"/>
              </a:spcBef>
              <a:spcAft>
                <a:spcPts val="0"/>
              </a:spcAft>
              <a:buSzPts val="2800"/>
              <a:buNone/>
              <a:defRPr sz="1800"/>
            </a:lvl9pPr>
          </a:lstStyle>
          <a:p>
            <a:endParaRPr/>
          </a:p>
        </p:txBody>
      </p:sp>
      <p:sp>
        <p:nvSpPr>
          <p:cNvPr id="293" name="Google Shape;293;g257c80f5285_0_2240"/>
          <p:cNvSpPr txBox="1">
            <a:spLocks noGrp="1"/>
          </p:cNvSpPr>
          <p:nvPr>
            <p:ph type="body" idx="1"/>
          </p:nvPr>
        </p:nvSpPr>
        <p:spPr>
          <a:xfrm>
            <a:off x="228600" y="1600200"/>
            <a:ext cx="8686800" cy="4526100"/>
          </a:xfrm>
          <a:prstGeom prst="rect">
            <a:avLst/>
          </a:prstGeom>
          <a:noFill/>
          <a:ln>
            <a:noFill/>
          </a:ln>
        </p:spPr>
        <p:txBody>
          <a:bodyPr spcFirstLastPara="1" wrap="square" lIns="91425" tIns="91425" rIns="91425" bIns="91425" anchor="t" anchorCtr="0">
            <a:normAutofit/>
          </a:bodyPr>
          <a:lstStyle>
            <a:lvl1pPr marL="457200" marR="0" lvl="0" indent="-228600" algn="l">
              <a:lnSpc>
                <a:spcPct val="115000"/>
              </a:lnSpc>
              <a:spcBef>
                <a:spcPts val="560"/>
              </a:spcBef>
              <a:spcAft>
                <a:spcPts val="0"/>
              </a:spcAft>
              <a:buClr>
                <a:schemeClr val="dk1"/>
              </a:buClr>
              <a:buSzPts val="2800"/>
              <a:buFont typeface="Oswald"/>
              <a:buNone/>
              <a:defRPr sz="2800" b="1" i="0" u="none" strike="noStrike" cap="none">
                <a:solidFill>
                  <a:schemeClr val="dk1"/>
                </a:solidFill>
                <a:latin typeface="Oswald"/>
                <a:ea typeface="Oswald"/>
                <a:cs typeface="Oswald"/>
                <a:sym typeface="Oswald"/>
              </a:defRPr>
            </a:lvl1pPr>
            <a:lvl2pPr marL="914400" marR="0" lvl="1" indent="-381000" algn="l">
              <a:lnSpc>
                <a:spcPct val="115000"/>
              </a:lnSpc>
              <a:spcBef>
                <a:spcPts val="120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2pPr>
            <a:lvl3pPr marL="1371600" marR="0" lvl="2" indent="-355600" algn="l">
              <a:lnSpc>
                <a:spcPct val="115000"/>
              </a:lnSpc>
              <a:spcBef>
                <a:spcPts val="12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3pPr>
            <a:lvl4pPr marL="1828800" marR="0" lvl="3" indent="-355600" algn="l">
              <a:lnSpc>
                <a:spcPct val="115000"/>
              </a:lnSpc>
              <a:spcBef>
                <a:spcPts val="12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L="2286000" marR="0" lvl="4" indent="-355600" algn="l">
              <a:lnSpc>
                <a:spcPct val="115000"/>
              </a:lnSpc>
              <a:spcBef>
                <a:spcPts val="12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L="2743200" marR="0" lvl="5" indent="-355600" algn="l">
              <a:lnSpc>
                <a:spcPct val="115000"/>
              </a:lnSpc>
              <a:spcBef>
                <a:spcPts val="12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L="3200400" marR="0" lvl="6" indent="-355600" algn="l">
              <a:lnSpc>
                <a:spcPct val="115000"/>
              </a:lnSpc>
              <a:spcBef>
                <a:spcPts val="12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L="3657600" marR="0" lvl="7" indent="-355600" algn="l">
              <a:lnSpc>
                <a:spcPct val="115000"/>
              </a:lnSpc>
              <a:spcBef>
                <a:spcPts val="12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L="4114800" marR="0" lvl="8" indent="-355600" algn="l">
              <a:lnSpc>
                <a:spcPct val="115000"/>
              </a:lnSpc>
              <a:spcBef>
                <a:spcPts val="1200"/>
              </a:spcBef>
              <a:spcAft>
                <a:spcPts val="120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294" name="Google Shape;294;g257c80f5285_0_2240"/>
          <p:cNvSpPr txBox="1">
            <a:spLocks noGrp="1"/>
          </p:cNvSpPr>
          <p:nvPr>
            <p:ph type="dt" idx="10"/>
          </p:nvPr>
        </p:nvSpPr>
        <p:spPr>
          <a:xfrm>
            <a:off x="228600" y="6356351"/>
            <a:ext cx="2133600" cy="365100"/>
          </a:xfrm>
          <a:prstGeom prst="rect">
            <a:avLst/>
          </a:prstGeom>
          <a:noFill/>
          <a:ln>
            <a:noFill/>
          </a:ln>
        </p:spPr>
        <p:txBody>
          <a:bodyPr spcFirstLastPara="1" wrap="square" lIns="91425" tIns="91425" rIns="91425" bIns="91425" anchor="b" anchorCtr="0">
            <a:noAutofit/>
          </a:bodyPr>
          <a:lstStyle>
            <a:lvl1pPr marR="0" lvl="0" algn="l" rtl="0">
              <a:lnSpc>
                <a:spcPct val="100000"/>
              </a:lnSpc>
              <a:spcBef>
                <a:spcPts val="0"/>
              </a:spcBef>
              <a:spcAft>
                <a:spcPts val="0"/>
              </a:spcAft>
              <a:buClr>
                <a:srgbClr val="000000"/>
              </a:buClr>
              <a:buSzPts val="1400"/>
              <a:buFont typeface="Arial"/>
              <a:buNone/>
              <a:defRPr sz="1000" b="0" i="0" u="none" strike="noStrike" cap="none">
                <a:solidFill>
                  <a:srgbClr val="888888"/>
                </a:solidFill>
                <a:latin typeface="Georgia"/>
                <a:ea typeface="Georgia"/>
                <a:cs typeface="Georgia"/>
                <a:sym typeface="Georgi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9pPr>
          </a:lstStyle>
          <a:p>
            <a:endParaRPr/>
          </a:p>
        </p:txBody>
      </p:sp>
      <p:sp>
        <p:nvSpPr>
          <p:cNvPr id="295" name="Google Shape;295;g257c80f5285_0_2240"/>
          <p:cNvSpPr txBox="1">
            <a:spLocks noGrp="1"/>
          </p:cNvSpPr>
          <p:nvPr>
            <p:ph type="ftr" idx="11"/>
          </p:nvPr>
        </p:nvSpPr>
        <p:spPr>
          <a:xfrm>
            <a:off x="2590800" y="6356351"/>
            <a:ext cx="3962400" cy="365100"/>
          </a:xfrm>
          <a:prstGeom prst="rect">
            <a:avLst/>
          </a:prstGeom>
          <a:noFill/>
          <a:ln>
            <a:noFill/>
          </a:ln>
        </p:spPr>
        <p:txBody>
          <a:bodyPr spcFirstLastPara="1" wrap="square" lIns="91425" tIns="91425" rIns="91425" bIns="91425" anchor="b" anchorCtr="0">
            <a:noAutofit/>
          </a:bodyPr>
          <a:lstStyle>
            <a:lvl1pPr marR="0" lvl="0" algn="ctr" rtl="0">
              <a:lnSpc>
                <a:spcPct val="100000"/>
              </a:lnSpc>
              <a:spcBef>
                <a:spcPts val="0"/>
              </a:spcBef>
              <a:spcAft>
                <a:spcPts val="0"/>
              </a:spcAft>
              <a:buClr>
                <a:srgbClr val="000000"/>
              </a:buClr>
              <a:buSzPts val="1400"/>
              <a:buFont typeface="Arial"/>
              <a:buNone/>
              <a:defRPr sz="1000" b="0" i="0" u="none" strike="noStrike" cap="none">
                <a:solidFill>
                  <a:srgbClr val="888888"/>
                </a:solidFill>
                <a:latin typeface="Georgia"/>
                <a:ea typeface="Georgia"/>
                <a:cs typeface="Georgia"/>
                <a:sym typeface="Georgi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9pPr>
          </a:lstStyle>
          <a:p>
            <a:endParaRPr/>
          </a:p>
        </p:txBody>
      </p:sp>
      <p:sp>
        <p:nvSpPr>
          <p:cNvPr id="296" name="Google Shape;296;g257c80f5285_0_2240"/>
          <p:cNvSpPr txBox="1">
            <a:spLocks noGrp="1"/>
          </p:cNvSpPr>
          <p:nvPr>
            <p:ph type="sldNum" idx="12"/>
          </p:nvPr>
        </p:nvSpPr>
        <p:spPr>
          <a:xfrm>
            <a:off x="6781800" y="6356351"/>
            <a:ext cx="2133600" cy="365100"/>
          </a:xfrm>
          <a:prstGeom prst="rect">
            <a:avLst/>
          </a:prstGeom>
          <a:noFill/>
          <a:ln>
            <a:noFill/>
          </a:ln>
        </p:spPr>
        <p:txBody>
          <a:bodyPr spcFirstLastPara="1" wrap="square" lIns="91425" tIns="45700" rIns="91425" bIns="45700" anchor="b"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Georgia"/>
                <a:ea typeface="Georgia"/>
                <a:cs typeface="Georgia"/>
                <a:sym typeface="Georgia"/>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Georgia"/>
                <a:ea typeface="Georgia"/>
                <a:cs typeface="Georgia"/>
                <a:sym typeface="Georgia"/>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Georgia"/>
                <a:ea typeface="Georgia"/>
                <a:cs typeface="Georgia"/>
                <a:sym typeface="Georgia"/>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Georgia"/>
                <a:ea typeface="Georgia"/>
                <a:cs typeface="Georgia"/>
                <a:sym typeface="Georgia"/>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Georgia"/>
                <a:ea typeface="Georgia"/>
                <a:cs typeface="Georgia"/>
                <a:sym typeface="Georgia"/>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Georgia"/>
                <a:ea typeface="Georgia"/>
                <a:cs typeface="Georgia"/>
                <a:sym typeface="Georgia"/>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Georgia"/>
                <a:ea typeface="Georgia"/>
                <a:cs typeface="Georgia"/>
                <a:sym typeface="Georgia"/>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Georgia"/>
                <a:ea typeface="Georgia"/>
                <a:cs typeface="Georgia"/>
                <a:sym typeface="Georgia"/>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Georgia"/>
                <a:ea typeface="Georgia"/>
                <a:cs typeface="Georgia"/>
                <a:sym typeface="Georgia"/>
              </a:defRPr>
            </a:lvl9pPr>
          </a:lstStyle>
          <a:p>
            <a:pPr marL="0" lvl="0" indent="0" algn="r" rtl="0">
              <a:spcBef>
                <a:spcPts val="0"/>
              </a:spcBef>
              <a:spcAft>
                <a:spcPts val="0"/>
              </a:spcAft>
              <a:buNone/>
            </a:pPr>
            <a:fld id="{00000000-1234-1234-1234-123412341234}" type="slidenum">
              <a:rPr lang="en-US"/>
              <a:t>‹#›</a:t>
            </a:fld>
            <a:endParaRPr/>
          </a:p>
        </p:txBody>
      </p:sp>
      <p:pic>
        <p:nvPicPr>
          <p:cNvPr id="297" name="Google Shape;297;g257c80f5285_0_2240" descr="C:\Users\Ehud\Dropbox (Beyond Z)\Beyond Z\Marketing\00_Brand_Identity\00_braven_logo\Horizontal Flat\Braven_RGB_horizontal_flat.png"/>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257092" y="137160"/>
            <a:ext cx="771525" cy="228080"/>
          </a:xfrm>
          <a:prstGeom prst="rect">
            <a:avLst/>
          </a:prstGeom>
          <a:noFill/>
          <a:ln>
            <a:noFill/>
          </a:ln>
        </p:spPr>
      </p:pic>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98"/>
        <p:cNvGrpSpPr/>
        <p:nvPr/>
      </p:nvGrpSpPr>
      <p:grpSpPr>
        <a:xfrm>
          <a:off x="0" y="0"/>
          <a:ext cx="0" cy="0"/>
          <a:chOff x="0" y="0"/>
          <a:chExt cx="0" cy="0"/>
        </a:xfrm>
      </p:grpSpPr>
      <p:sp>
        <p:nvSpPr>
          <p:cNvPr id="299" name="Google Shape;299;g257c80f5285_0_2247"/>
          <p:cNvSpPr txBox="1">
            <a:spLocks noGrp="1"/>
          </p:cNvSpPr>
          <p:nvPr>
            <p:ph type="title"/>
          </p:nvPr>
        </p:nvSpPr>
        <p:spPr>
          <a:xfrm>
            <a:off x="228600" y="542635"/>
            <a:ext cx="8686800" cy="875100"/>
          </a:xfrm>
          <a:prstGeom prst="rect">
            <a:avLst/>
          </a:prstGeom>
          <a:noFill/>
          <a:ln>
            <a:noFill/>
          </a:ln>
        </p:spPr>
        <p:txBody>
          <a:bodyPr spcFirstLastPara="1" wrap="square" lIns="91425" tIns="91425" rIns="91425" bIns="91425" anchor="ctr" anchorCtr="0">
            <a:normAutofit/>
          </a:bodyPr>
          <a:lstStyle>
            <a:lvl1pPr marR="0" lvl="0" algn="l">
              <a:lnSpc>
                <a:spcPct val="100000"/>
              </a:lnSpc>
              <a:spcBef>
                <a:spcPts val="0"/>
              </a:spcBef>
              <a:spcAft>
                <a:spcPts val="0"/>
              </a:spcAft>
              <a:buClr>
                <a:schemeClr val="accent1"/>
              </a:buClr>
              <a:buSzPts val="3600"/>
              <a:buFont typeface="Oswald"/>
              <a:buNone/>
              <a:defRPr sz="3600" b="1" i="0" u="none" strike="noStrike" cap="none">
                <a:solidFill>
                  <a:schemeClr val="accent1"/>
                </a:solidFill>
                <a:latin typeface="Oswald"/>
                <a:ea typeface="Oswald"/>
                <a:cs typeface="Oswald"/>
                <a:sym typeface="Oswald"/>
              </a:defRPr>
            </a:lvl1pPr>
            <a:lvl2pPr lvl="1" algn="l">
              <a:lnSpc>
                <a:spcPct val="100000"/>
              </a:lnSpc>
              <a:spcBef>
                <a:spcPts val="0"/>
              </a:spcBef>
              <a:spcAft>
                <a:spcPts val="0"/>
              </a:spcAft>
              <a:buSzPts val="2800"/>
              <a:buNone/>
              <a:defRPr sz="1800"/>
            </a:lvl2pPr>
            <a:lvl3pPr lvl="2" algn="l">
              <a:lnSpc>
                <a:spcPct val="100000"/>
              </a:lnSpc>
              <a:spcBef>
                <a:spcPts val="0"/>
              </a:spcBef>
              <a:spcAft>
                <a:spcPts val="0"/>
              </a:spcAft>
              <a:buSzPts val="2800"/>
              <a:buNone/>
              <a:defRPr sz="1800"/>
            </a:lvl3pPr>
            <a:lvl4pPr lvl="3" algn="l">
              <a:lnSpc>
                <a:spcPct val="100000"/>
              </a:lnSpc>
              <a:spcBef>
                <a:spcPts val="0"/>
              </a:spcBef>
              <a:spcAft>
                <a:spcPts val="0"/>
              </a:spcAft>
              <a:buSzPts val="2800"/>
              <a:buNone/>
              <a:defRPr sz="1800"/>
            </a:lvl4pPr>
            <a:lvl5pPr lvl="4" algn="l">
              <a:lnSpc>
                <a:spcPct val="100000"/>
              </a:lnSpc>
              <a:spcBef>
                <a:spcPts val="0"/>
              </a:spcBef>
              <a:spcAft>
                <a:spcPts val="0"/>
              </a:spcAft>
              <a:buSzPts val="2800"/>
              <a:buNone/>
              <a:defRPr sz="1800"/>
            </a:lvl5pPr>
            <a:lvl6pPr lvl="5" algn="l">
              <a:lnSpc>
                <a:spcPct val="100000"/>
              </a:lnSpc>
              <a:spcBef>
                <a:spcPts val="0"/>
              </a:spcBef>
              <a:spcAft>
                <a:spcPts val="0"/>
              </a:spcAft>
              <a:buSzPts val="2800"/>
              <a:buNone/>
              <a:defRPr sz="1800"/>
            </a:lvl6pPr>
            <a:lvl7pPr lvl="6" algn="l">
              <a:lnSpc>
                <a:spcPct val="100000"/>
              </a:lnSpc>
              <a:spcBef>
                <a:spcPts val="0"/>
              </a:spcBef>
              <a:spcAft>
                <a:spcPts val="0"/>
              </a:spcAft>
              <a:buSzPts val="2800"/>
              <a:buNone/>
              <a:defRPr sz="1800"/>
            </a:lvl7pPr>
            <a:lvl8pPr lvl="7" algn="l">
              <a:lnSpc>
                <a:spcPct val="100000"/>
              </a:lnSpc>
              <a:spcBef>
                <a:spcPts val="0"/>
              </a:spcBef>
              <a:spcAft>
                <a:spcPts val="0"/>
              </a:spcAft>
              <a:buSzPts val="2800"/>
              <a:buNone/>
              <a:defRPr sz="1800"/>
            </a:lvl8pPr>
            <a:lvl9pPr lvl="8" algn="l">
              <a:lnSpc>
                <a:spcPct val="100000"/>
              </a:lnSpc>
              <a:spcBef>
                <a:spcPts val="0"/>
              </a:spcBef>
              <a:spcAft>
                <a:spcPts val="0"/>
              </a:spcAft>
              <a:buSzPts val="2800"/>
              <a:buNone/>
              <a:defRPr sz="1800"/>
            </a:lvl9pPr>
          </a:lstStyle>
          <a:p>
            <a:endParaRPr/>
          </a:p>
        </p:txBody>
      </p:sp>
      <p:sp>
        <p:nvSpPr>
          <p:cNvPr id="300" name="Google Shape;300;g257c80f5285_0_2247"/>
          <p:cNvSpPr txBox="1">
            <a:spLocks noGrp="1"/>
          </p:cNvSpPr>
          <p:nvPr>
            <p:ph type="body" idx="1"/>
          </p:nvPr>
        </p:nvSpPr>
        <p:spPr>
          <a:xfrm>
            <a:off x="228600" y="1600200"/>
            <a:ext cx="4267200" cy="4526100"/>
          </a:xfrm>
          <a:prstGeom prst="rect">
            <a:avLst/>
          </a:prstGeom>
          <a:noFill/>
          <a:ln>
            <a:noFill/>
          </a:ln>
        </p:spPr>
        <p:txBody>
          <a:bodyPr spcFirstLastPara="1" wrap="square" lIns="91425" tIns="91425" rIns="91425" bIns="91425" anchor="t" anchorCtr="0">
            <a:normAutofit/>
          </a:bodyPr>
          <a:lstStyle>
            <a:lvl1pPr marL="457200" marR="0" lvl="0" indent="-228600" algn="l">
              <a:lnSpc>
                <a:spcPct val="115000"/>
              </a:lnSpc>
              <a:spcBef>
                <a:spcPts val="560"/>
              </a:spcBef>
              <a:spcAft>
                <a:spcPts val="0"/>
              </a:spcAft>
              <a:buClr>
                <a:schemeClr val="dk1"/>
              </a:buClr>
              <a:buSzPts val="2800"/>
              <a:buFont typeface="Oswald"/>
              <a:buNone/>
              <a:defRPr sz="2800" b="1" i="0" u="none" strike="noStrike" cap="none">
                <a:solidFill>
                  <a:schemeClr val="dk1"/>
                </a:solidFill>
                <a:latin typeface="Oswald"/>
                <a:ea typeface="Oswald"/>
                <a:cs typeface="Oswald"/>
                <a:sym typeface="Oswald"/>
              </a:defRPr>
            </a:lvl1pPr>
            <a:lvl2pPr marL="914400" marR="0" lvl="1" indent="-381000" algn="l">
              <a:lnSpc>
                <a:spcPct val="115000"/>
              </a:lnSpc>
              <a:spcBef>
                <a:spcPts val="120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2pPr>
            <a:lvl3pPr marL="1371600" marR="0" lvl="2" indent="-355600" algn="l">
              <a:lnSpc>
                <a:spcPct val="115000"/>
              </a:lnSpc>
              <a:spcBef>
                <a:spcPts val="12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3pPr>
            <a:lvl4pPr marL="1828800" marR="0" lvl="3" indent="-342900" algn="l">
              <a:lnSpc>
                <a:spcPct val="115000"/>
              </a:lnSpc>
              <a:spcBef>
                <a:spcPts val="120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4pPr>
            <a:lvl5pPr marL="2286000" marR="0" lvl="4" indent="-342900" algn="l">
              <a:lnSpc>
                <a:spcPct val="115000"/>
              </a:lnSpc>
              <a:spcBef>
                <a:spcPts val="120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5pPr>
            <a:lvl6pPr marL="2743200" marR="0" lvl="5" indent="-342900" algn="l">
              <a:lnSpc>
                <a:spcPct val="115000"/>
              </a:lnSpc>
              <a:spcBef>
                <a:spcPts val="120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6pPr>
            <a:lvl7pPr marL="3200400" marR="0" lvl="6" indent="-342900" algn="l">
              <a:lnSpc>
                <a:spcPct val="115000"/>
              </a:lnSpc>
              <a:spcBef>
                <a:spcPts val="120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7pPr>
            <a:lvl8pPr marL="3657600" marR="0" lvl="7" indent="-342900" algn="l">
              <a:lnSpc>
                <a:spcPct val="115000"/>
              </a:lnSpc>
              <a:spcBef>
                <a:spcPts val="120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8pPr>
            <a:lvl9pPr marL="4114800" marR="0" lvl="8" indent="-342900" algn="l">
              <a:lnSpc>
                <a:spcPct val="115000"/>
              </a:lnSpc>
              <a:spcBef>
                <a:spcPts val="1200"/>
              </a:spcBef>
              <a:spcAft>
                <a:spcPts val="120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9pPr>
          </a:lstStyle>
          <a:p>
            <a:endParaRPr/>
          </a:p>
        </p:txBody>
      </p:sp>
      <p:sp>
        <p:nvSpPr>
          <p:cNvPr id="301" name="Google Shape;301;g257c80f5285_0_2247"/>
          <p:cNvSpPr txBox="1">
            <a:spLocks noGrp="1"/>
          </p:cNvSpPr>
          <p:nvPr>
            <p:ph type="body" idx="2"/>
          </p:nvPr>
        </p:nvSpPr>
        <p:spPr>
          <a:xfrm>
            <a:off x="4648200" y="1600200"/>
            <a:ext cx="4267200" cy="4526100"/>
          </a:xfrm>
          <a:prstGeom prst="rect">
            <a:avLst/>
          </a:prstGeom>
          <a:noFill/>
          <a:ln>
            <a:noFill/>
          </a:ln>
        </p:spPr>
        <p:txBody>
          <a:bodyPr spcFirstLastPara="1" wrap="square" lIns="91425" tIns="91425" rIns="91425" bIns="91425" anchor="t" anchorCtr="0">
            <a:normAutofit/>
          </a:bodyPr>
          <a:lstStyle>
            <a:lvl1pPr marL="457200" marR="0" lvl="0" indent="-228600" algn="l">
              <a:lnSpc>
                <a:spcPct val="115000"/>
              </a:lnSpc>
              <a:spcBef>
                <a:spcPts val="560"/>
              </a:spcBef>
              <a:spcAft>
                <a:spcPts val="0"/>
              </a:spcAft>
              <a:buClr>
                <a:schemeClr val="dk1"/>
              </a:buClr>
              <a:buSzPts val="2800"/>
              <a:buFont typeface="Oswald"/>
              <a:buNone/>
              <a:defRPr sz="2800" b="1" i="0" u="none" strike="noStrike" cap="none">
                <a:solidFill>
                  <a:schemeClr val="dk1"/>
                </a:solidFill>
                <a:latin typeface="Oswald"/>
                <a:ea typeface="Oswald"/>
                <a:cs typeface="Oswald"/>
                <a:sym typeface="Oswald"/>
              </a:defRPr>
            </a:lvl1pPr>
            <a:lvl2pPr marL="914400" marR="0" lvl="1" indent="-381000" algn="l">
              <a:lnSpc>
                <a:spcPct val="115000"/>
              </a:lnSpc>
              <a:spcBef>
                <a:spcPts val="120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2pPr>
            <a:lvl3pPr marL="1371600" marR="0" lvl="2" indent="-355600" algn="l">
              <a:lnSpc>
                <a:spcPct val="115000"/>
              </a:lnSpc>
              <a:spcBef>
                <a:spcPts val="12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3pPr>
            <a:lvl4pPr marL="1828800" marR="0" lvl="3" indent="-342900" algn="l">
              <a:lnSpc>
                <a:spcPct val="115000"/>
              </a:lnSpc>
              <a:spcBef>
                <a:spcPts val="120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4pPr>
            <a:lvl5pPr marL="2286000" marR="0" lvl="4" indent="-342900" algn="l">
              <a:lnSpc>
                <a:spcPct val="115000"/>
              </a:lnSpc>
              <a:spcBef>
                <a:spcPts val="120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5pPr>
            <a:lvl6pPr marL="2743200" marR="0" lvl="5" indent="-342900" algn="l">
              <a:lnSpc>
                <a:spcPct val="115000"/>
              </a:lnSpc>
              <a:spcBef>
                <a:spcPts val="120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6pPr>
            <a:lvl7pPr marL="3200400" marR="0" lvl="6" indent="-342900" algn="l">
              <a:lnSpc>
                <a:spcPct val="115000"/>
              </a:lnSpc>
              <a:spcBef>
                <a:spcPts val="120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7pPr>
            <a:lvl8pPr marL="3657600" marR="0" lvl="7" indent="-342900" algn="l">
              <a:lnSpc>
                <a:spcPct val="115000"/>
              </a:lnSpc>
              <a:spcBef>
                <a:spcPts val="120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8pPr>
            <a:lvl9pPr marL="4114800" marR="0" lvl="8" indent="-342900" algn="l">
              <a:lnSpc>
                <a:spcPct val="115000"/>
              </a:lnSpc>
              <a:spcBef>
                <a:spcPts val="1200"/>
              </a:spcBef>
              <a:spcAft>
                <a:spcPts val="120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9pPr>
          </a:lstStyle>
          <a:p>
            <a:endParaRPr/>
          </a:p>
        </p:txBody>
      </p:sp>
      <p:sp>
        <p:nvSpPr>
          <p:cNvPr id="302" name="Google Shape;302;g257c80f5285_0_2247"/>
          <p:cNvSpPr txBox="1">
            <a:spLocks noGrp="1"/>
          </p:cNvSpPr>
          <p:nvPr>
            <p:ph type="dt" idx="10"/>
          </p:nvPr>
        </p:nvSpPr>
        <p:spPr>
          <a:xfrm>
            <a:off x="228600" y="6356351"/>
            <a:ext cx="2133600" cy="365100"/>
          </a:xfrm>
          <a:prstGeom prst="rect">
            <a:avLst/>
          </a:prstGeom>
          <a:noFill/>
          <a:ln>
            <a:noFill/>
          </a:ln>
        </p:spPr>
        <p:txBody>
          <a:bodyPr spcFirstLastPara="1" wrap="square" lIns="91425" tIns="91425" rIns="91425" bIns="91425" anchor="b" anchorCtr="0">
            <a:noAutofit/>
          </a:bodyPr>
          <a:lstStyle>
            <a:lvl1pPr marR="0" lvl="0" algn="l" rtl="0">
              <a:lnSpc>
                <a:spcPct val="100000"/>
              </a:lnSpc>
              <a:spcBef>
                <a:spcPts val="0"/>
              </a:spcBef>
              <a:spcAft>
                <a:spcPts val="0"/>
              </a:spcAft>
              <a:buClr>
                <a:srgbClr val="000000"/>
              </a:buClr>
              <a:buSzPts val="1400"/>
              <a:buFont typeface="Arial"/>
              <a:buNone/>
              <a:defRPr sz="1000" b="0" i="0" u="none" strike="noStrike" cap="none">
                <a:solidFill>
                  <a:srgbClr val="888888"/>
                </a:solidFill>
                <a:latin typeface="Georgia"/>
                <a:ea typeface="Georgia"/>
                <a:cs typeface="Georgia"/>
                <a:sym typeface="Georgi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9pPr>
          </a:lstStyle>
          <a:p>
            <a:endParaRPr/>
          </a:p>
        </p:txBody>
      </p:sp>
      <p:sp>
        <p:nvSpPr>
          <p:cNvPr id="303" name="Google Shape;303;g257c80f5285_0_2247"/>
          <p:cNvSpPr txBox="1">
            <a:spLocks noGrp="1"/>
          </p:cNvSpPr>
          <p:nvPr>
            <p:ph type="ftr" idx="11"/>
          </p:nvPr>
        </p:nvSpPr>
        <p:spPr>
          <a:xfrm>
            <a:off x="2590800" y="6356351"/>
            <a:ext cx="3962400" cy="365100"/>
          </a:xfrm>
          <a:prstGeom prst="rect">
            <a:avLst/>
          </a:prstGeom>
          <a:noFill/>
          <a:ln>
            <a:noFill/>
          </a:ln>
        </p:spPr>
        <p:txBody>
          <a:bodyPr spcFirstLastPara="1" wrap="square" lIns="91425" tIns="91425" rIns="91425" bIns="91425" anchor="b" anchorCtr="0">
            <a:noAutofit/>
          </a:bodyPr>
          <a:lstStyle>
            <a:lvl1pPr marR="0" lvl="0" algn="ctr" rtl="0">
              <a:lnSpc>
                <a:spcPct val="100000"/>
              </a:lnSpc>
              <a:spcBef>
                <a:spcPts val="0"/>
              </a:spcBef>
              <a:spcAft>
                <a:spcPts val="0"/>
              </a:spcAft>
              <a:buClr>
                <a:srgbClr val="000000"/>
              </a:buClr>
              <a:buSzPts val="1400"/>
              <a:buFont typeface="Arial"/>
              <a:buNone/>
              <a:defRPr sz="1000" b="0" i="0" u="none" strike="noStrike" cap="none">
                <a:solidFill>
                  <a:srgbClr val="888888"/>
                </a:solidFill>
                <a:latin typeface="Georgia"/>
                <a:ea typeface="Georgia"/>
                <a:cs typeface="Georgia"/>
                <a:sym typeface="Georgi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9pPr>
          </a:lstStyle>
          <a:p>
            <a:endParaRPr/>
          </a:p>
        </p:txBody>
      </p:sp>
      <p:sp>
        <p:nvSpPr>
          <p:cNvPr id="304" name="Google Shape;304;g257c80f5285_0_2247"/>
          <p:cNvSpPr txBox="1">
            <a:spLocks noGrp="1"/>
          </p:cNvSpPr>
          <p:nvPr>
            <p:ph type="sldNum" idx="12"/>
          </p:nvPr>
        </p:nvSpPr>
        <p:spPr>
          <a:xfrm>
            <a:off x="6781800" y="6356351"/>
            <a:ext cx="2133600" cy="365100"/>
          </a:xfrm>
          <a:prstGeom prst="rect">
            <a:avLst/>
          </a:prstGeom>
          <a:noFill/>
          <a:ln>
            <a:noFill/>
          </a:ln>
        </p:spPr>
        <p:txBody>
          <a:bodyPr spcFirstLastPara="1" wrap="square" lIns="91425" tIns="45700" rIns="91425" bIns="45700" anchor="b"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Georgia"/>
                <a:ea typeface="Georgia"/>
                <a:cs typeface="Georgia"/>
                <a:sym typeface="Georgia"/>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Georgia"/>
                <a:ea typeface="Georgia"/>
                <a:cs typeface="Georgia"/>
                <a:sym typeface="Georgia"/>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Georgia"/>
                <a:ea typeface="Georgia"/>
                <a:cs typeface="Georgia"/>
                <a:sym typeface="Georgia"/>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Georgia"/>
                <a:ea typeface="Georgia"/>
                <a:cs typeface="Georgia"/>
                <a:sym typeface="Georgia"/>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Georgia"/>
                <a:ea typeface="Georgia"/>
                <a:cs typeface="Georgia"/>
                <a:sym typeface="Georgia"/>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Georgia"/>
                <a:ea typeface="Georgia"/>
                <a:cs typeface="Georgia"/>
                <a:sym typeface="Georgia"/>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Georgia"/>
                <a:ea typeface="Georgia"/>
                <a:cs typeface="Georgia"/>
                <a:sym typeface="Georgia"/>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Georgia"/>
                <a:ea typeface="Georgia"/>
                <a:cs typeface="Georgia"/>
                <a:sym typeface="Georgia"/>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Georgia"/>
                <a:ea typeface="Georgia"/>
                <a:cs typeface="Georgia"/>
                <a:sym typeface="Georgia"/>
              </a:defRPr>
            </a:lvl9pPr>
          </a:lstStyle>
          <a:p>
            <a:pPr marL="0" lvl="0" indent="0" algn="r" rtl="0">
              <a:spcBef>
                <a:spcPts val="0"/>
              </a:spcBef>
              <a:spcAft>
                <a:spcPts val="0"/>
              </a:spcAft>
              <a:buNone/>
            </a:pPr>
            <a:fld id="{00000000-1234-1234-1234-123412341234}" type="slidenum">
              <a:rPr lang="en-US"/>
              <a:t>‹#›</a:t>
            </a:fld>
            <a:endParaRPr/>
          </a:p>
        </p:txBody>
      </p:sp>
      <p:pic>
        <p:nvPicPr>
          <p:cNvPr id="305" name="Google Shape;305;g257c80f5285_0_2247" descr="C:\Users\Ehud\Dropbox (Beyond Z)\Beyond Z\Marketing\00_Brand_Identity\00_braven_logo\Horizontal Flat\Braven_RGB_horizontal_flat.png"/>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257092" y="137160"/>
            <a:ext cx="694373" cy="205272"/>
          </a:xfrm>
          <a:prstGeom prst="rect">
            <a:avLst/>
          </a:prstGeom>
          <a:noFill/>
          <a:ln>
            <a:noFill/>
          </a:ln>
        </p:spPr>
      </p:pic>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SECTION_HEADER_1">
  <p:cSld name="SECTION_HEADER_1">
    <p:spTree>
      <p:nvGrpSpPr>
        <p:cNvPr id="1" name="Shape 306"/>
        <p:cNvGrpSpPr/>
        <p:nvPr/>
      </p:nvGrpSpPr>
      <p:grpSpPr>
        <a:xfrm>
          <a:off x="0" y="0"/>
          <a:ext cx="0" cy="0"/>
          <a:chOff x="0" y="0"/>
          <a:chExt cx="0" cy="0"/>
        </a:xfrm>
      </p:grpSpPr>
      <p:sp>
        <p:nvSpPr>
          <p:cNvPr id="307" name="Google Shape;307;g257c80f5285_0_2255"/>
          <p:cNvSpPr txBox="1">
            <a:spLocks noGrp="1"/>
          </p:cNvSpPr>
          <p:nvPr>
            <p:ph type="title"/>
          </p:nvPr>
        </p:nvSpPr>
        <p:spPr>
          <a:xfrm>
            <a:off x="311700" y="2867800"/>
            <a:ext cx="8520600" cy="1122300"/>
          </a:xfrm>
          <a:prstGeom prst="rect">
            <a:avLst/>
          </a:prstGeom>
          <a:noFill/>
          <a:ln>
            <a:noFill/>
          </a:ln>
        </p:spPr>
        <p:txBody>
          <a:bodyPr spcFirstLastPara="1" wrap="square" lIns="91425" tIns="91425" rIns="91425" bIns="91425" anchor="ctr" anchorCtr="0">
            <a:norm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a:p>
        </p:txBody>
      </p:sp>
      <p:sp>
        <p:nvSpPr>
          <p:cNvPr id="308" name="Google Shape;308;g257c80f5285_0_2255"/>
          <p:cNvSpPr txBox="1">
            <a:spLocks noGrp="1"/>
          </p:cNvSpPr>
          <p:nvPr>
            <p:ph type="sldNum" idx="12"/>
          </p:nvPr>
        </p:nvSpPr>
        <p:spPr>
          <a:xfrm>
            <a:off x="8472458" y="6217623"/>
            <a:ext cx="548700" cy="5247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Title and Content 1">
  <p:cSld name="OBJECT_1">
    <p:spTree>
      <p:nvGrpSpPr>
        <p:cNvPr id="1" name="Shape 309"/>
        <p:cNvGrpSpPr/>
        <p:nvPr/>
      </p:nvGrpSpPr>
      <p:grpSpPr>
        <a:xfrm>
          <a:off x="0" y="0"/>
          <a:ext cx="0" cy="0"/>
          <a:chOff x="0" y="0"/>
          <a:chExt cx="0" cy="0"/>
        </a:xfrm>
      </p:grpSpPr>
      <p:sp>
        <p:nvSpPr>
          <p:cNvPr id="310" name="Google Shape;310;g257c80f5285_0_2258"/>
          <p:cNvSpPr txBox="1">
            <a:spLocks noGrp="1"/>
          </p:cNvSpPr>
          <p:nvPr>
            <p:ph type="title"/>
          </p:nvPr>
        </p:nvSpPr>
        <p:spPr>
          <a:xfrm>
            <a:off x="228600" y="542635"/>
            <a:ext cx="8686800" cy="875100"/>
          </a:xfrm>
          <a:prstGeom prst="rect">
            <a:avLst/>
          </a:prstGeom>
          <a:noFill/>
          <a:ln>
            <a:noFill/>
          </a:ln>
        </p:spPr>
        <p:txBody>
          <a:bodyPr spcFirstLastPara="1" wrap="square" lIns="91425" tIns="91425" rIns="91425" bIns="91425" anchor="ctr" anchorCtr="0">
            <a:normAutofit/>
          </a:bodyPr>
          <a:lstStyle>
            <a:lvl1pPr marR="0" lvl="0" algn="l">
              <a:lnSpc>
                <a:spcPct val="100000"/>
              </a:lnSpc>
              <a:spcBef>
                <a:spcPts val="0"/>
              </a:spcBef>
              <a:spcAft>
                <a:spcPts val="0"/>
              </a:spcAft>
              <a:buClr>
                <a:schemeClr val="accent1"/>
              </a:buClr>
              <a:buSzPts val="3600"/>
              <a:buFont typeface="Oswald"/>
              <a:buNone/>
              <a:defRPr sz="3600" b="1" i="0" u="none" strike="noStrike" cap="none">
                <a:solidFill>
                  <a:schemeClr val="accent1"/>
                </a:solidFill>
                <a:latin typeface="Oswald"/>
                <a:ea typeface="Oswald"/>
                <a:cs typeface="Oswald"/>
                <a:sym typeface="Oswald"/>
              </a:defRPr>
            </a:lvl1pPr>
            <a:lvl2pPr lvl="1" algn="l">
              <a:lnSpc>
                <a:spcPct val="100000"/>
              </a:lnSpc>
              <a:spcBef>
                <a:spcPts val="0"/>
              </a:spcBef>
              <a:spcAft>
                <a:spcPts val="0"/>
              </a:spcAft>
              <a:buSzPts val="2800"/>
              <a:buNone/>
              <a:defRPr sz="1800"/>
            </a:lvl2pPr>
            <a:lvl3pPr lvl="2" algn="l">
              <a:lnSpc>
                <a:spcPct val="100000"/>
              </a:lnSpc>
              <a:spcBef>
                <a:spcPts val="0"/>
              </a:spcBef>
              <a:spcAft>
                <a:spcPts val="0"/>
              </a:spcAft>
              <a:buSzPts val="2800"/>
              <a:buNone/>
              <a:defRPr sz="1800"/>
            </a:lvl3pPr>
            <a:lvl4pPr lvl="3" algn="l">
              <a:lnSpc>
                <a:spcPct val="100000"/>
              </a:lnSpc>
              <a:spcBef>
                <a:spcPts val="0"/>
              </a:spcBef>
              <a:spcAft>
                <a:spcPts val="0"/>
              </a:spcAft>
              <a:buSzPts val="2800"/>
              <a:buNone/>
              <a:defRPr sz="1800"/>
            </a:lvl4pPr>
            <a:lvl5pPr lvl="4" algn="l">
              <a:lnSpc>
                <a:spcPct val="100000"/>
              </a:lnSpc>
              <a:spcBef>
                <a:spcPts val="0"/>
              </a:spcBef>
              <a:spcAft>
                <a:spcPts val="0"/>
              </a:spcAft>
              <a:buSzPts val="2800"/>
              <a:buNone/>
              <a:defRPr sz="1800"/>
            </a:lvl5pPr>
            <a:lvl6pPr lvl="5" algn="l">
              <a:lnSpc>
                <a:spcPct val="100000"/>
              </a:lnSpc>
              <a:spcBef>
                <a:spcPts val="0"/>
              </a:spcBef>
              <a:spcAft>
                <a:spcPts val="0"/>
              </a:spcAft>
              <a:buSzPts val="2800"/>
              <a:buNone/>
              <a:defRPr sz="1800"/>
            </a:lvl6pPr>
            <a:lvl7pPr lvl="6" algn="l">
              <a:lnSpc>
                <a:spcPct val="100000"/>
              </a:lnSpc>
              <a:spcBef>
                <a:spcPts val="0"/>
              </a:spcBef>
              <a:spcAft>
                <a:spcPts val="0"/>
              </a:spcAft>
              <a:buSzPts val="2800"/>
              <a:buNone/>
              <a:defRPr sz="1800"/>
            </a:lvl7pPr>
            <a:lvl8pPr lvl="7" algn="l">
              <a:lnSpc>
                <a:spcPct val="100000"/>
              </a:lnSpc>
              <a:spcBef>
                <a:spcPts val="0"/>
              </a:spcBef>
              <a:spcAft>
                <a:spcPts val="0"/>
              </a:spcAft>
              <a:buSzPts val="2800"/>
              <a:buNone/>
              <a:defRPr sz="1800"/>
            </a:lvl8pPr>
            <a:lvl9pPr lvl="8" algn="l">
              <a:lnSpc>
                <a:spcPct val="100000"/>
              </a:lnSpc>
              <a:spcBef>
                <a:spcPts val="0"/>
              </a:spcBef>
              <a:spcAft>
                <a:spcPts val="0"/>
              </a:spcAft>
              <a:buSzPts val="2800"/>
              <a:buNone/>
              <a:defRPr sz="1800"/>
            </a:lvl9pPr>
          </a:lstStyle>
          <a:p>
            <a:endParaRPr/>
          </a:p>
        </p:txBody>
      </p:sp>
      <p:sp>
        <p:nvSpPr>
          <p:cNvPr id="311" name="Google Shape;311;g257c80f5285_0_2258"/>
          <p:cNvSpPr txBox="1">
            <a:spLocks noGrp="1"/>
          </p:cNvSpPr>
          <p:nvPr>
            <p:ph type="body" idx="1"/>
          </p:nvPr>
        </p:nvSpPr>
        <p:spPr>
          <a:xfrm>
            <a:off x="228600" y="1600200"/>
            <a:ext cx="8686800" cy="4526100"/>
          </a:xfrm>
          <a:prstGeom prst="rect">
            <a:avLst/>
          </a:prstGeom>
          <a:noFill/>
          <a:ln>
            <a:noFill/>
          </a:ln>
        </p:spPr>
        <p:txBody>
          <a:bodyPr spcFirstLastPara="1" wrap="square" lIns="91425" tIns="91425" rIns="91425" bIns="91425" anchor="t" anchorCtr="0">
            <a:normAutofit/>
          </a:bodyPr>
          <a:lstStyle>
            <a:lvl1pPr marL="457200" marR="0" lvl="0" indent="-228600" algn="l">
              <a:lnSpc>
                <a:spcPct val="115000"/>
              </a:lnSpc>
              <a:spcBef>
                <a:spcPts val="560"/>
              </a:spcBef>
              <a:spcAft>
                <a:spcPts val="0"/>
              </a:spcAft>
              <a:buClr>
                <a:schemeClr val="dk1"/>
              </a:buClr>
              <a:buSzPts val="2800"/>
              <a:buFont typeface="Oswald"/>
              <a:buNone/>
              <a:defRPr sz="2800" b="1" i="0" u="none" strike="noStrike" cap="none">
                <a:solidFill>
                  <a:schemeClr val="dk1"/>
                </a:solidFill>
                <a:latin typeface="Oswald"/>
                <a:ea typeface="Oswald"/>
                <a:cs typeface="Oswald"/>
                <a:sym typeface="Oswald"/>
              </a:defRPr>
            </a:lvl1pPr>
            <a:lvl2pPr marL="914400" marR="0" lvl="1" indent="-381000" algn="l">
              <a:lnSpc>
                <a:spcPct val="115000"/>
              </a:lnSpc>
              <a:spcBef>
                <a:spcPts val="120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2pPr>
            <a:lvl3pPr marL="1371600" marR="0" lvl="2" indent="-355600" algn="l">
              <a:lnSpc>
                <a:spcPct val="115000"/>
              </a:lnSpc>
              <a:spcBef>
                <a:spcPts val="12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3pPr>
            <a:lvl4pPr marL="1828800" marR="0" lvl="3" indent="-355600" algn="l">
              <a:lnSpc>
                <a:spcPct val="115000"/>
              </a:lnSpc>
              <a:spcBef>
                <a:spcPts val="12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L="2286000" marR="0" lvl="4" indent="-355600" algn="l">
              <a:lnSpc>
                <a:spcPct val="115000"/>
              </a:lnSpc>
              <a:spcBef>
                <a:spcPts val="12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L="2743200" marR="0" lvl="5" indent="-355600" algn="l">
              <a:lnSpc>
                <a:spcPct val="115000"/>
              </a:lnSpc>
              <a:spcBef>
                <a:spcPts val="12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L="3200400" marR="0" lvl="6" indent="-355600" algn="l">
              <a:lnSpc>
                <a:spcPct val="115000"/>
              </a:lnSpc>
              <a:spcBef>
                <a:spcPts val="12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L="3657600" marR="0" lvl="7" indent="-355600" algn="l">
              <a:lnSpc>
                <a:spcPct val="115000"/>
              </a:lnSpc>
              <a:spcBef>
                <a:spcPts val="12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L="4114800" marR="0" lvl="8" indent="-355600" algn="l">
              <a:lnSpc>
                <a:spcPct val="115000"/>
              </a:lnSpc>
              <a:spcBef>
                <a:spcPts val="1200"/>
              </a:spcBef>
              <a:spcAft>
                <a:spcPts val="120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312" name="Google Shape;312;g257c80f5285_0_2258"/>
          <p:cNvSpPr txBox="1">
            <a:spLocks noGrp="1"/>
          </p:cNvSpPr>
          <p:nvPr>
            <p:ph type="dt" idx="10"/>
          </p:nvPr>
        </p:nvSpPr>
        <p:spPr>
          <a:xfrm>
            <a:off x="228600" y="6356351"/>
            <a:ext cx="2133600" cy="365100"/>
          </a:xfrm>
          <a:prstGeom prst="rect">
            <a:avLst/>
          </a:prstGeom>
          <a:noFill/>
          <a:ln>
            <a:noFill/>
          </a:ln>
        </p:spPr>
        <p:txBody>
          <a:bodyPr spcFirstLastPara="1" wrap="square" lIns="91425" tIns="91425" rIns="91425" bIns="91425" anchor="b" anchorCtr="0">
            <a:noAutofit/>
          </a:bodyPr>
          <a:lstStyle>
            <a:lvl1pPr marR="0" lvl="0" algn="l" rtl="0">
              <a:lnSpc>
                <a:spcPct val="100000"/>
              </a:lnSpc>
              <a:spcBef>
                <a:spcPts val="0"/>
              </a:spcBef>
              <a:spcAft>
                <a:spcPts val="0"/>
              </a:spcAft>
              <a:buClr>
                <a:srgbClr val="000000"/>
              </a:buClr>
              <a:buSzPts val="1400"/>
              <a:buFont typeface="Arial"/>
              <a:buNone/>
              <a:defRPr sz="1000" b="0" i="0" u="none" strike="noStrike" cap="none">
                <a:solidFill>
                  <a:srgbClr val="888888"/>
                </a:solidFill>
                <a:latin typeface="Georgia"/>
                <a:ea typeface="Georgia"/>
                <a:cs typeface="Georgia"/>
                <a:sym typeface="Georgi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9pPr>
          </a:lstStyle>
          <a:p>
            <a:endParaRPr/>
          </a:p>
        </p:txBody>
      </p:sp>
      <p:sp>
        <p:nvSpPr>
          <p:cNvPr id="313" name="Google Shape;313;g257c80f5285_0_2258"/>
          <p:cNvSpPr txBox="1">
            <a:spLocks noGrp="1"/>
          </p:cNvSpPr>
          <p:nvPr>
            <p:ph type="ftr" idx="11"/>
          </p:nvPr>
        </p:nvSpPr>
        <p:spPr>
          <a:xfrm>
            <a:off x="2590800" y="6356351"/>
            <a:ext cx="3962400" cy="365100"/>
          </a:xfrm>
          <a:prstGeom prst="rect">
            <a:avLst/>
          </a:prstGeom>
          <a:noFill/>
          <a:ln>
            <a:noFill/>
          </a:ln>
        </p:spPr>
        <p:txBody>
          <a:bodyPr spcFirstLastPara="1" wrap="square" lIns="91425" tIns="91425" rIns="91425" bIns="91425" anchor="b" anchorCtr="0">
            <a:noAutofit/>
          </a:bodyPr>
          <a:lstStyle>
            <a:lvl1pPr marR="0" lvl="0" algn="ctr" rtl="0">
              <a:lnSpc>
                <a:spcPct val="100000"/>
              </a:lnSpc>
              <a:spcBef>
                <a:spcPts val="0"/>
              </a:spcBef>
              <a:spcAft>
                <a:spcPts val="0"/>
              </a:spcAft>
              <a:buClr>
                <a:srgbClr val="000000"/>
              </a:buClr>
              <a:buSzPts val="1400"/>
              <a:buFont typeface="Arial"/>
              <a:buNone/>
              <a:defRPr sz="1000" b="0" i="0" u="none" strike="noStrike" cap="none">
                <a:solidFill>
                  <a:srgbClr val="888888"/>
                </a:solidFill>
                <a:latin typeface="Georgia"/>
                <a:ea typeface="Georgia"/>
                <a:cs typeface="Georgia"/>
                <a:sym typeface="Georgi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9pPr>
          </a:lstStyle>
          <a:p>
            <a:endParaRPr/>
          </a:p>
        </p:txBody>
      </p:sp>
      <p:sp>
        <p:nvSpPr>
          <p:cNvPr id="314" name="Google Shape;314;g257c80f5285_0_2258"/>
          <p:cNvSpPr txBox="1">
            <a:spLocks noGrp="1"/>
          </p:cNvSpPr>
          <p:nvPr>
            <p:ph type="sldNum" idx="12"/>
          </p:nvPr>
        </p:nvSpPr>
        <p:spPr>
          <a:xfrm>
            <a:off x="6781800" y="6356351"/>
            <a:ext cx="2133600" cy="365100"/>
          </a:xfrm>
          <a:prstGeom prst="rect">
            <a:avLst/>
          </a:prstGeom>
          <a:noFill/>
          <a:ln>
            <a:noFill/>
          </a:ln>
        </p:spPr>
        <p:txBody>
          <a:bodyPr spcFirstLastPara="1" wrap="square" lIns="91425" tIns="45700" rIns="91425" bIns="45700" anchor="b"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Georgia"/>
                <a:ea typeface="Georgia"/>
                <a:cs typeface="Georgia"/>
                <a:sym typeface="Georgia"/>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Georgia"/>
                <a:ea typeface="Georgia"/>
                <a:cs typeface="Georgia"/>
                <a:sym typeface="Georgia"/>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Georgia"/>
                <a:ea typeface="Georgia"/>
                <a:cs typeface="Georgia"/>
                <a:sym typeface="Georgia"/>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Georgia"/>
                <a:ea typeface="Georgia"/>
                <a:cs typeface="Georgia"/>
                <a:sym typeface="Georgia"/>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Georgia"/>
                <a:ea typeface="Georgia"/>
                <a:cs typeface="Georgia"/>
                <a:sym typeface="Georgia"/>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Georgia"/>
                <a:ea typeface="Georgia"/>
                <a:cs typeface="Georgia"/>
                <a:sym typeface="Georgia"/>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Georgia"/>
                <a:ea typeface="Georgia"/>
                <a:cs typeface="Georgia"/>
                <a:sym typeface="Georgia"/>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Georgia"/>
                <a:ea typeface="Georgia"/>
                <a:cs typeface="Georgia"/>
                <a:sym typeface="Georgia"/>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Georgia"/>
                <a:ea typeface="Georgia"/>
                <a:cs typeface="Georgia"/>
                <a:sym typeface="Georgia"/>
              </a:defRPr>
            </a:lvl9pPr>
          </a:lstStyle>
          <a:p>
            <a:pPr marL="0" lvl="0" indent="0" algn="r" rtl="0">
              <a:spcBef>
                <a:spcPts val="0"/>
              </a:spcBef>
              <a:spcAft>
                <a:spcPts val="0"/>
              </a:spcAft>
              <a:buNone/>
            </a:pPr>
            <a:fld id="{00000000-1234-1234-1234-123412341234}" type="slidenum">
              <a:rPr lang="en-US"/>
              <a:t>‹#›</a:t>
            </a:fld>
            <a:endParaRPr/>
          </a:p>
        </p:txBody>
      </p:sp>
      <p:pic>
        <p:nvPicPr>
          <p:cNvPr id="315" name="Google Shape;315;g257c80f5285_0_2258" descr="C:\Users\Ehud\Dropbox (Beyond Z)\Beyond Z\Marketing\00_Brand_Identity\00_braven_logo\Horizontal Flat\Braven_RGB_horizontal_flat.png"/>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257092" y="137160"/>
            <a:ext cx="771525" cy="228080"/>
          </a:xfrm>
          <a:prstGeom prst="rect">
            <a:avLst/>
          </a:prstGeom>
          <a:noFill/>
          <a:ln>
            <a:noFill/>
          </a:ln>
        </p:spPr>
      </p:pic>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Section header - Sky">
  <p:cSld name="SECTION_HEADER_2">
    <p:bg>
      <p:bgPr>
        <a:solidFill>
          <a:srgbClr val="9AD7D7"/>
        </a:solidFill>
        <a:effectLst/>
      </p:bgPr>
    </p:bg>
    <p:spTree>
      <p:nvGrpSpPr>
        <p:cNvPr id="1" name="Shape 316"/>
        <p:cNvGrpSpPr/>
        <p:nvPr/>
      </p:nvGrpSpPr>
      <p:grpSpPr>
        <a:xfrm>
          <a:off x="0" y="0"/>
          <a:ext cx="0" cy="0"/>
          <a:chOff x="0" y="0"/>
          <a:chExt cx="0" cy="0"/>
        </a:xfrm>
      </p:grpSpPr>
      <p:sp>
        <p:nvSpPr>
          <p:cNvPr id="317" name="Google Shape;317;g257c80f5285_0_2265"/>
          <p:cNvSpPr txBox="1">
            <a:spLocks noGrp="1"/>
          </p:cNvSpPr>
          <p:nvPr>
            <p:ph type="title"/>
          </p:nvPr>
        </p:nvSpPr>
        <p:spPr>
          <a:xfrm>
            <a:off x="311700" y="2867800"/>
            <a:ext cx="8520600" cy="1122300"/>
          </a:xfrm>
          <a:prstGeom prst="rect">
            <a:avLst/>
          </a:prstGeom>
          <a:noFill/>
          <a:ln>
            <a:noFill/>
          </a:ln>
        </p:spPr>
        <p:txBody>
          <a:bodyPr spcFirstLastPara="1" wrap="square" lIns="91425" tIns="91425" rIns="91425" bIns="91425" anchor="ctr" anchorCtr="0">
            <a:norm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a:p>
        </p:txBody>
      </p:sp>
      <p:sp>
        <p:nvSpPr>
          <p:cNvPr id="318" name="Google Shape;318;g257c80f5285_0_2265"/>
          <p:cNvSpPr txBox="1">
            <a:spLocks noGrp="1"/>
          </p:cNvSpPr>
          <p:nvPr>
            <p:ph type="sldNum" idx="12"/>
          </p:nvPr>
        </p:nvSpPr>
        <p:spPr>
          <a:xfrm>
            <a:off x="8372700" y="6346584"/>
            <a:ext cx="535800" cy="281100"/>
          </a:xfrm>
          <a:prstGeom prst="rect">
            <a:avLst/>
          </a:prstGeom>
          <a:noFill/>
          <a:ln>
            <a:noFill/>
          </a:ln>
        </p:spPr>
        <p:txBody>
          <a:bodyPr spcFirstLastPara="1" wrap="square" lIns="91425" tIns="91425" rIns="91425" bIns="91425" anchor="ctr" anchorCtr="0">
            <a:normAutofit fontScale="77500" lnSpcReduction="20000"/>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matchingName="Title and Content 4">
  <p:cSld name="OBJECT_5">
    <p:spTree>
      <p:nvGrpSpPr>
        <p:cNvPr id="1" name="Shape 319"/>
        <p:cNvGrpSpPr/>
        <p:nvPr/>
      </p:nvGrpSpPr>
      <p:grpSpPr>
        <a:xfrm>
          <a:off x="0" y="0"/>
          <a:ext cx="0" cy="0"/>
          <a:chOff x="0" y="0"/>
          <a:chExt cx="0" cy="0"/>
        </a:xfrm>
      </p:grpSpPr>
      <p:sp>
        <p:nvSpPr>
          <p:cNvPr id="320" name="Google Shape;320;g257c80f5285_0_2268"/>
          <p:cNvSpPr txBox="1">
            <a:spLocks noGrp="1"/>
          </p:cNvSpPr>
          <p:nvPr>
            <p:ph type="title"/>
          </p:nvPr>
        </p:nvSpPr>
        <p:spPr>
          <a:xfrm>
            <a:off x="228600" y="542635"/>
            <a:ext cx="8686800" cy="875100"/>
          </a:xfrm>
          <a:prstGeom prst="rect">
            <a:avLst/>
          </a:prstGeom>
          <a:noFill/>
          <a:ln>
            <a:noFill/>
          </a:ln>
        </p:spPr>
        <p:txBody>
          <a:bodyPr spcFirstLastPara="1" wrap="square" lIns="91425" tIns="91425" rIns="91425" bIns="91425" anchor="ctr" anchorCtr="0">
            <a:normAutofit/>
          </a:bodyPr>
          <a:lstStyle>
            <a:lvl1pPr marR="0" lvl="0" algn="l">
              <a:lnSpc>
                <a:spcPct val="100000"/>
              </a:lnSpc>
              <a:spcBef>
                <a:spcPts val="0"/>
              </a:spcBef>
              <a:spcAft>
                <a:spcPts val="0"/>
              </a:spcAft>
              <a:buClr>
                <a:schemeClr val="accent1"/>
              </a:buClr>
              <a:buSzPts val="3600"/>
              <a:buFont typeface="Oswald"/>
              <a:buNone/>
              <a:defRPr sz="3600" b="0" i="0" u="none" strike="noStrike" cap="none">
                <a:solidFill>
                  <a:schemeClr val="accent1"/>
                </a:solidFill>
                <a:latin typeface="Oswald"/>
                <a:ea typeface="Oswald"/>
                <a:cs typeface="Oswald"/>
                <a:sym typeface="Oswald"/>
              </a:defRPr>
            </a:lvl1pPr>
            <a:lvl2pPr lvl="1" algn="l">
              <a:lnSpc>
                <a:spcPct val="100000"/>
              </a:lnSpc>
              <a:spcBef>
                <a:spcPts val="0"/>
              </a:spcBef>
              <a:spcAft>
                <a:spcPts val="0"/>
              </a:spcAft>
              <a:buSzPts val="2800"/>
              <a:buNone/>
              <a:defRPr sz="1800"/>
            </a:lvl2pPr>
            <a:lvl3pPr lvl="2" algn="l">
              <a:lnSpc>
                <a:spcPct val="100000"/>
              </a:lnSpc>
              <a:spcBef>
                <a:spcPts val="0"/>
              </a:spcBef>
              <a:spcAft>
                <a:spcPts val="0"/>
              </a:spcAft>
              <a:buSzPts val="2800"/>
              <a:buNone/>
              <a:defRPr sz="1800"/>
            </a:lvl3pPr>
            <a:lvl4pPr lvl="3" algn="l">
              <a:lnSpc>
                <a:spcPct val="100000"/>
              </a:lnSpc>
              <a:spcBef>
                <a:spcPts val="0"/>
              </a:spcBef>
              <a:spcAft>
                <a:spcPts val="0"/>
              </a:spcAft>
              <a:buSzPts val="2800"/>
              <a:buNone/>
              <a:defRPr sz="1800"/>
            </a:lvl4pPr>
            <a:lvl5pPr lvl="4" algn="l">
              <a:lnSpc>
                <a:spcPct val="100000"/>
              </a:lnSpc>
              <a:spcBef>
                <a:spcPts val="0"/>
              </a:spcBef>
              <a:spcAft>
                <a:spcPts val="0"/>
              </a:spcAft>
              <a:buSzPts val="2800"/>
              <a:buNone/>
              <a:defRPr sz="1800"/>
            </a:lvl5pPr>
            <a:lvl6pPr lvl="5" algn="l">
              <a:lnSpc>
                <a:spcPct val="100000"/>
              </a:lnSpc>
              <a:spcBef>
                <a:spcPts val="0"/>
              </a:spcBef>
              <a:spcAft>
                <a:spcPts val="0"/>
              </a:spcAft>
              <a:buSzPts val="2800"/>
              <a:buNone/>
              <a:defRPr sz="1800"/>
            </a:lvl6pPr>
            <a:lvl7pPr lvl="6" algn="l">
              <a:lnSpc>
                <a:spcPct val="100000"/>
              </a:lnSpc>
              <a:spcBef>
                <a:spcPts val="0"/>
              </a:spcBef>
              <a:spcAft>
                <a:spcPts val="0"/>
              </a:spcAft>
              <a:buSzPts val="2800"/>
              <a:buNone/>
              <a:defRPr sz="1800"/>
            </a:lvl7pPr>
            <a:lvl8pPr lvl="7" algn="l">
              <a:lnSpc>
                <a:spcPct val="100000"/>
              </a:lnSpc>
              <a:spcBef>
                <a:spcPts val="0"/>
              </a:spcBef>
              <a:spcAft>
                <a:spcPts val="0"/>
              </a:spcAft>
              <a:buSzPts val="2800"/>
              <a:buNone/>
              <a:defRPr sz="1800"/>
            </a:lvl8pPr>
            <a:lvl9pPr lvl="8" algn="l">
              <a:lnSpc>
                <a:spcPct val="100000"/>
              </a:lnSpc>
              <a:spcBef>
                <a:spcPts val="0"/>
              </a:spcBef>
              <a:spcAft>
                <a:spcPts val="0"/>
              </a:spcAft>
              <a:buSzPts val="2800"/>
              <a:buNone/>
              <a:defRPr sz="1800"/>
            </a:lvl9pPr>
          </a:lstStyle>
          <a:p>
            <a:endParaRPr/>
          </a:p>
        </p:txBody>
      </p:sp>
      <p:sp>
        <p:nvSpPr>
          <p:cNvPr id="321" name="Google Shape;321;g257c80f5285_0_2268"/>
          <p:cNvSpPr txBox="1">
            <a:spLocks noGrp="1"/>
          </p:cNvSpPr>
          <p:nvPr>
            <p:ph type="body" idx="1"/>
          </p:nvPr>
        </p:nvSpPr>
        <p:spPr>
          <a:xfrm>
            <a:off x="228600" y="1600200"/>
            <a:ext cx="8686800" cy="4526100"/>
          </a:xfrm>
          <a:prstGeom prst="rect">
            <a:avLst/>
          </a:prstGeom>
          <a:noFill/>
          <a:ln>
            <a:noFill/>
          </a:ln>
        </p:spPr>
        <p:txBody>
          <a:bodyPr spcFirstLastPara="1" wrap="square" lIns="91425" tIns="91425" rIns="91425" bIns="91425" anchor="t" anchorCtr="0">
            <a:normAutofit/>
          </a:bodyPr>
          <a:lstStyle>
            <a:lvl1pPr marL="457200" marR="0" lvl="0" indent="-228600" algn="l">
              <a:lnSpc>
                <a:spcPct val="115000"/>
              </a:lnSpc>
              <a:spcBef>
                <a:spcPts val="560"/>
              </a:spcBef>
              <a:spcAft>
                <a:spcPts val="0"/>
              </a:spcAft>
              <a:buClr>
                <a:schemeClr val="dk1"/>
              </a:buClr>
              <a:buSzPts val="2800"/>
              <a:buFont typeface="Oswald"/>
              <a:buNone/>
              <a:defRPr sz="2800" b="0" i="0" u="none" strike="noStrike" cap="none">
                <a:solidFill>
                  <a:schemeClr val="dk1"/>
                </a:solidFill>
                <a:latin typeface="Oswald"/>
                <a:ea typeface="Oswald"/>
                <a:cs typeface="Oswald"/>
                <a:sym typeface="Oswald"/>
              </a:defRPr>
            </a:lvl1pPr>
            <a:lvl2pPr marL="914400" marR="0" lvl="1" indent="-381000" algn="l">
              <a:lnSpc>
                <a:spcPct val="115000"/>
              </a:lnSpc>
              <a:spcBef>
                <a:spcPts val="120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2pPr>
            <a:lvl3pPr marL="1371600" marR="0" lvl="2" indent="-355600" algn="l">
              <a:lnSpc>
                <a:spcPct val="115000"/>
              </a:lnSpc>
              <a:spcBef>
                <a:spcPts val="12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3pPr>
            <a:lvl4pPr marL="1828800" marR="0" lvl="3" indent="-355600" algn="l">
              <a:lnSpc>
                <a:spcPct val="115000"/>
              </a:lnSpc>
              <a:spcBef>
                <a:spcPts val="12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L="2286000" marR="0" lvl="4" indent="-355600" algn="l">
              <a:lnSpc>
                <a:spcPct val="115000"/>
              </a:lnSpc>
              <a:spcBef>
                <a:spcPts val="12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L="2743200" marR="0" lvl="5" indent="-355600" algn="l">
              <a:lnSpc>
                <a:spcPct val="115000"/>
              </a:lnSpc>
              <a:spcBef>
                <a:spcPts val="12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L="3200400" marR="0" lvl="6" indent="-355600" algn="l">
              <a:lnSpc>
                <a:spcPct val="115000"/>
              </a:lnSpc>
              <a:spcBef>
                <a:spcPts val="12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L="3657600" marR="0" lvl="7" indent="-355600" algn="l">
              <a:lnSpc>
                <a:spcPct val="115000"/>
              </a:lnSpc>
              <a:spcBef>
                <a:spcPts val="12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L="4114800" marR="0" lvl="8" indent="-355600" algn="l">
              <a:lnSpc>
                <a:spcPct val="115000"/>
              </a:lnSpc>
              <a:spcBef>
                <a:spcPts val="1200"/>
              </a:spcBef>
              <a:spcAft>
                <a:spcPts val="120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322" name="Google Shape;322;g257c80f5285_0_2268"/>
          <p:cNvSpPr txBox="1">
            <a:spLocks noGrp="1"/>
          </p:cNvSpPr>
          <p:nvPr>
            <p:ph type="dt" idx="10"/>
          </p:nvPr>
        </p:nvSpPr>
        <p:spPr>
          <a:xfrm>
            <a:off x="228600" y="6356351"/>
            <a:ext cx="2133600" cy="365100"/>
          </a:xfrm>
          <a:prstGeom prst="rect">
            <a:avLst/>
          </a:prstGeom>
          <a:noFill/>
          <a:ln>
            <a:noFill/>
          </a:ln>
        </p:spPr>
        <p:txBody>
          <a:bodyPr spcFirstLastPara="1" wrap="square" lIns="91425" tIns="91425" rIns="91425" bIns="91425" anchor="b" anchorCtr="0">
            <a:noAutofit/>
          </a:bodyPr>
          <a:lstStyle>
            <a:lvl1pPr marR="0" lvl="0" algn="l" rtl="0">
              <a:lnSpc>
                <a:spcPct val="100000"/>
              </a:lnSpc>
              <a:spcBef>
                <a:spcPts val="0"/>
              </a:spcBef>
              <a:spcAft>
                <a:spcPts val="0"/>
              </a:spcAft>
              <a:buClr>
                <a:srgbClr val="000000"/>
              </a:buClr>
              <a:buSzPts val="1400"/>
              <a:buFont typeface="Arial"/>
              <a:buNone/>
              <a:defRPr sz="1000" b="0" i="0" u="none" strike="noStrike" cap="none">
                <a:solidFill>
                  <a:srgbClr val="888888"/>
                </a:solidFill>
                <a:latin typeface="Georgia"/>
                <a:ea typeface="Georgia"/>
                <a:cs typeface="Georgia"/>
                <a:sym typeface="Georgi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9pPr>
          </a:lstStyle>
          <a:p>
            <a:endParaRPr/>
          </a:p>
        </p:txBody>
      </p:sp>
      <p:sp>
        <p:nvSpPr>
          <p:cNvPr id="323" name="Google Shape;323;g257c80f5285_0_2268"/>
          <p:cNvSpPr txBox="1">
            <a:spLocks noGrp="1"/>
          </p:cNvSpPr>
          <p:nvPr>
            <p:ph type="ftr" idx="11"/>
          </p:nvPr>
        </p:nvSpPr>
        <p:spPr>
          <a:xfrm>
            <a:off x="2590800" y="6356351"/>
            <a:ext cx="3962400" cy="365100"/>
          </a:xfrm>
          <a:prstGeom prst="rect">
            <a:avLst/>
          </a:prstGeom>
          <a:noFill/>
          <a:ln>
            <a:noFill/>
          </a:ln>
        </p:spPr>
        <p:txBody>
          <a:bodyPr spcFirstLastPara="1" wrap="square" lIns="91425" tIns="91425" rIns="91425" bIns="91425" anchor="b" anchorCtr="0">
            <a:noAutofit/>
          </a:bodyPr>
          <a:lstStyle>
            <a:lvl1pPr marR="0" lvl="0" algn="ctr" rtl="0">
              <a:lnSpc>
                <a:spcPct val="100000"/>
              </a:lnSpc>
              <a:spcBef>
                <a:spcPts val="0"/>
              </a:spcBef>
              <a:spcAft>
                <a:spcPts val="0"/>
              </a:spcAft>
              <a:buClr>
                <a:srgbClr val="000000"/>
              </a:buClr>
              <a:buSzPts val="1400"/>
              <a:buFont typeface="Arial"/>
              <a:buNone/>
              <a:defRPr sz="1000" b="0" i="0" u="none" strike="noStrike" cap="none">
                <a:solidFill>
                  <a:srgbClr val="888888"/>
                </a:solidFill>
                <a:latin typeface="Georgia"/>
                <a:ea typeface="Georgia"/>
                <a:cs typeface="Georgia"/>
                <a:sym typeface="Georgi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9pPr>
          </a:lstStyle>
          <a:p>
            <a:endParaRPr/>
          </a:p>
        </p:txBody>
      </p:sp>
      <p:sp>
        <p:nvSpPr>
          <p:cNvPr id="324" name="Google Shape;324;g257c80f5285_0_2268"/>
          <p:cNvSpPr txBox="1">
            <a:spLocks noGrp="1"/>
          </p:cNvSpPr>
          <p:nvPr>
            <p:ph type="sldNum" idx="12"/>
          </p:nvPr>
        </p:nvSpPr>
        <p:spPr>
          <a:xfrm>
            <a:off x="6781800" y="6356351"/>
            <a:ext cx="2133600" cy="365100"/>
          </a:xfrm>
          <a:prstGeom prst="rect">
            <a:avLst/>
          </a:prstGeom>
          <a:noFill/>
          <a:ln>
            <a:noFill/>
          </a:ln>
        </p:spPr>
        <p:txBody>
          <a:bodyPr spcFirstLastPara="1" wrap="square" lIns="91425" tIns="45700" rIns="91425" bIns="45700" anchor="b"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Georgia"/>
                <a:ea typeface="Georgia"/>
                <a:cs typeface="Georgia"/>
                <a:sym typeface="Georgia"/>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Georgia"/>
                <a:ea typeface="Georgia"/>
                <a:cs typeface="Georgia"/>
                <a:sym typeface="Georgia"/>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Georgia"/>
                <a:ea typeface="Georgia"/>
                <a:cs typeface="Georgia"/>
                <a:sym typeface="Georgia"/>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Georgia"/>
                <a:ea typeface="Georgia"/>
                <a:cs typeface="Georgia"/>
                <a:sym typeface="Georgia"/>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Georgia"/>
                <a:ea typeface="Georgia"/>
                <a:cs typeface="Georgia"/>
                <a:sym typeface="Georgia"/>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Georgia"/>
                <a:ea typeface="Georgia"/>
                <a:cs typeface="Georgia"/>
                <a:sym typeface="Georgia"/>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Georgia"/>
                <a:ea typeface="Georgia"/>
                <a:cs typeface="Georgia"/>
                <a:sym typeface="Georgia"/>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Georgia"/>
                <a:ea typeface="Georgia"/>
                <a:cs typeface="Georgia"/>
                <a:sym typeface="Georgia"/>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Georgia"/>
                <a:ea typeface="Georgia"/>
                <a:cs typeface="Georgia"/>
                <a:sym typeface="Georgia"/>
              </a:defRPr>
            </a:lvl9pPr>
          </a:lstStyle>
          <a:p>
            <a:pPr marL="0" lvl="0" indent="0" algn="r" rtl="0">
              <a:spcBef>
                <a:spcPts val="0"/>
              </a:spcBef>
              <a:spcAft>
                <a:spcPts val="0"/>
              </a:spcAft>
              <a:buNone/>
            </a:pPr>
            <a:fld id="{00000000-1234-1234-1234-123412341234}" type="slidenum">
              <a:rPr lang="en-US"/>
              <a:t>‹#›</a:t>
            </a:fld>
            <a:endParaRPr/>
          </a:p>
        </p:txBody>
      </p:sp>
      <p:pic>
        <p:nvPicPr>
          <p:cNvPr id="325" name="Google Shape;325;g257c80f5285_0_2268" descr="C:\Users\Ehud\Dropbox (Beyond Z)\Beyond Z\Marketing\00_Brand_Identity\00_braven_logo\Horizontal Flat\Braven_RGB_horizontal_flat.png"/>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257092" y="137160"/>
            <a:ext cx="771525" cy="228080"/>
          </a:xfrm>
          <a:prstGeom prst="rect">
            <a:avLst/>
          </a:prstGeom>
          <a:noFill/>
          <a:ln>
            <a:noFill/>
          </a:ln>
        </p:spPr>
      </p:pic>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matchingName="Title slide with image 5">
  <p:cSld name="TITLE_1_1_2_1">
    <p:bg>
      <p:bgPr>
        <a:solidFill>
          <a:srgbClr val="9AD7D7"/>
        </a:solidFill>
        <a:effectLst/>
      </p:bgPr>
    </p:bg>
    <p:spTree>
      <p:nvGrpSpPr>
        <p:cNvPr id="1" name="Shape 326"/>
        <p:cNvGrpSpPr/>
        <p:nvPr/>
      </p:nvGrpSpPr>
      <p:grpSpPr>
        <a:xfrm>
          <a:off x="0" y="0"/>
          <a:ext cx="0" cy="0"/>
          <a:chOff x="0" y="0"/>
          <a:chExt cx="0" cy="0"/>
        </a:xfrm>
      </p:grpSpPr>
      <p:pic>
        <p:nvPicPr>
          <p:cNvPr id="327" name="Google Shape;327;g257c80f5285_0_2275"/>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0" y="0"/>
            <a:ext cx="9144000" cy="6858000"/>
          </a:xfrm>
          <a:prstGeom prst="rect">
            <a:avLst/>
          </a:prstGeom>
          <a:noFill/>
          <a:ln>
            <a:noFill/>
          </a:ln>
        </p:spPr>
      </p:pic>
      <p:sp>
        <p:nvSpPr>
          <p:cNvPr id="328" name="Google Shape;328;g257c80f5285_0_2275"/>
          <p:cNvSpPr txBox="1">
            <a:spLocks noGrp="1"/>
          </p:cNvSpPr>
          <p:nvPr>
            <p:ph type="ctrTitle"/>
          </p:nvPr>
        </p:nvSpPr>
        <p:spPr>
          <a:xfrm>
            <a:off x="311700" y="1017500"/>
            <a:ext cx="4418400" cy="2712000"/>
          </a:xfrm>
          <a:prstGeom prst="rect">
            <a:avLst/>
          </a:prstGeom>
          <a:noFill/>
          <a:ln>
            <a:noFill/>
          </a:ln>
        </p:spPr>
        <p:txBody>
          <a:bodyPr spcFirstLastPara="1" wrap="square" lIns="91425" tIns="91425" rIns="91425" bIns="91425" anchor="ctr" anchorCtr="0">
            <a:normAutofit/>
          </a:bodyPr>
          <a:lstStyle>
            <a:lvl1pPr lvl="0" algn="l">
              <a:lnSpc>
                <a:spcPct val="100000"/>
              </a:lnSpc>
              <a:spcBef>
                <a:spcPts val="0"/>
              </a:spcBef>
              <a:spcAft>
                <a:spcPts val="0"/>
              </a:spcAft>
              <a:buClr>
                <a:srgbClr val="FFFFFF"/>
              </a:buClr>
              <a:buSzPts val="3600"/>
              <a:buNone/>
              <a:defRPr sz="3600">
                <a:solidFill>
                  <a:srgbClr val="FFFFFF"/>
                </a:solidFill>
              </a:defRPr>
            </a:lvl1pPr>
            <a:lvl2pPr lvl="1" algn="l">
              <a:lnSpc>
                <a:spcPct val="100000"/>
              </a:lnSpc>
              <a:spcBef>
                <a:spcPts val="0"/>
              </a:spcBef>
              <a:spcAft>
                <a:spcPts val="0"/>
              </a:spcAft>
              <a:buClr>
                <a:srgbClr val="FFFFFF"/>
              </a:buClr>
              <a:buSzPts val="3600"/>
              <a:buNone/>
              <a:defRPr sz="3600">
                <a:solidFill>
                  <a:srgbClr val="FFFFFF"/>
                </a:solidFill>
              </a:defRPr>
            </a:lvl2pPr>
            <a:lvl3pPr lvl="2" algn="l">
              <a:lnSpc>
                <a:spcPct val="100000"/>
              </a:lnSpc>
              <a:spcBef>
                <a:spcPts val="0"/>
              </a:spcBef>
              <a:spcAft>
                <a:spcPts val="0"/>
              </a:spcAft>
              <a:buClr>
                <a:srgbClr val="FFFFFF"/>
              </a:buClr>
              <a:buSzPts val="3600"/>
              <a:buNone/>
              <a:defRPr sz="3600">
                <a:solidFill>
                  <a:srgbClr val="FFFFFF"/>
                </a:solidFill>
              </a:defRPr>
            </a:lvl3pPr>
            <a:lvl4pPr lvl="3" algn="l">
              <a:lnSpc>
                <a:spcPct val="100000"/>
              </a:lnSpc>
              <a:spcBef>
                <a:spcPts val="0"/>
              </a:spcBef>
              <a:spcAft>
                <a:spcPts val="0"/>
              </a:spcAft>
              <a:buClr>
                <a:srgbClr val="FFFFFF"/>
              </a:buClr>
              <a:buSzPts val="3600"/>
              <a:buNone/>
              <a:defRPr sz="3600">
                <a:solidFill>
                  <a:srgbClr val="FFFFFF"/>
                </a:solidFill>
              </a:defRPr>
            </a:lvl4pPr>
            <a:lvl5pPr lvl="4" algn="l">
              <a:lnSpc>
                <a:spcPct val="100000"/>
              </a:lnSpc>
              <a:spcBef>
                <a:spcPts val="0"/>
              </a:spcBef>
              <a:spcAft>
                <a:spcPts val="0"/>
              </a:spcAft>
              <a:buClr>
                <a:srgbClr val="FFFFFF"/>
              </a:buClr>
              <a:buSzPts val="3600"/>
              <a:buNone/>
              <a:defRPr sz="3600">
                <a:solidFill>
                  <a:srgbClr val="FFFFFF"/>
                </a:solidFill>
              </a:defRPr>
            </a:lvl5pPr>
            <a:lvl6pPr lvl="5" algn="l">
              <a:lnSpc>
                <a:spcPct val="100000"/>
              </a:lnSpc>
              <a:spcBef>
                <a:spcPts val="0"/>
              </a:spcBef>
              <a:spcAft>
                <a:spcPts val="0"/>
              </a:spcAft>
              <a:buClr>
                <a:srgbClr val="FFFFFF"/>
              </a:buClr>
              <a:buSzPts val="3600"/>
              <a:buNone/>
              <a:defRPr sz="3600">
                <a:solidFill>
                  <a:srgbClr val="FFFFFF"/>
                </a:solidFill>
              </a:defRPr>
            </a:lvl6pPr>
            <a:lvl7pPr lvl="6" algn="l">
              <a:lnSpc>
                <a:spcPct val="100000"/>
              </a:lnSpc>
              <a:spcBef>
                <a:spcPts val="0"/>
              </a:spcBef>
              <a:spcAft>
                <a:spcPts val="0"/>
              </a:spcAft>
              <a:buClr>
                <a:srgbClr val="FFFFFF"/>
              </a:buClr>
              <a:buSzPts val="3600"/>
              <a:buNone/>
              <a:defRPr sz="3600">
                <a:solidFill>
                  <a:srgbClr val="FFFFFF"/>
                </a:solidFill>
              </a:defRPr>
            </a:lvl7pPr>
            <a:lvl8pPr lvl="7" algn="l">
              <a:lnSpc>
                <a:spcPct val="100000"/>
              </a:lnSpc>
              <a:spcBef>
                <a:spcPts val="0"/>
              </a:spcBef>
              <a:spcAft>
                <a:spcPts val="0"/>
              </a:spcAft>
              <a:buClr>
                <a:srgbClr val="FFFFFF"/>
              </a:buClr>
              <a:buSzPts val="3600"/>
              <a:buNone/>
              <a:defRPr sz="3600">
                <a:solidFill>
                  <a:srgbClr val="FFFFFF"/>
                </a:solidFill>
              </a:defRPr>
            </a:lvl8pPr>
            <a:lvl9pPr lvl="8" algn="l">
              <a:lnSpc>
                <a:spcPct val="100000"/>
              </a:lnSpc>
              <a:spcBef>
                <a:spcPts val="0"/>
              </a:spcBef>
              <a:spcAft>
                <a:spcPts val="0"/>
              </a:spcAft>
              <a:buClr>
                <a:srgbClr val="FFFFFF"/>
              </a:buClr>
              <a:buSzPts val="3600"/>
              <a:buNone/>
              <a:defRPr sz="3600">
                <a:solidFill>
                  <a:srgbClr val="FFFFFF"/>
                </a:solidFill>
              </a:defRPr>
            </a:lvl9pPr>
          </a:lstStyle>
          <a:p>
            <a:endParaRPr/>
          </a:p>
        </p:txBody>
      </p:sp>
      <p:sp>
        <p:nvSpPr>
          <p:cNvPr id="329" name="Google Shape;329;g257c80f5285_0_2275"/>
          <p:cNvSpPr txBox="1">
            <a:spLocks noGrp="1"/>
          </p:cNvSpPr>
          <p:nvPr>
            <p:ph type="subTitle" idx="1"/>
          </p:nvPr>
        </p:nvSpPr>
        <p:spPr>
          <a:xfrm>
            <a:off x="311700" y="3778833"/>
            <a:ext cx="3694200" cy="1997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Clr>
                <a:srgbClr val="FFFFFF"/>
              </a:buClr>
              <a:buSzPts val="1800"/>
              <a:buNone/>
              <a:defRPr>
                <a:solidFill>
                  <a:srgbClr val="FFFFFF"/>
                </a:solidFill>
              </a:defRPr>
            </a:lvl1pPr>
            <a:lvl2pPr lvl="1" algn="l">
              <a:lnSpc>
                <a:spcPct val="100000"/>
              </a:lnSpc>
              <a:spcBef>
                <a:spcPts val="0"/>
              </a:spcBef>
              <a:spcAft>
                <a:spcPts val="0"/>
              </a:spcAft>
              <a:buClr>
                <a:srgbClr val="FFFFFF"/>
              </a:buClr>
              <a:buSzPts val="1800"/>
              <a:buNone/>
              <a:defRPr sz="1800">
                <a:solidFill>
                  <a:srgbClr val="FFFFFF"/>
                </a:solidFill>
              </a:defRPr>
            </a:lvl2pPr>
            <a:lvl3pPr lvl="2" algn="l">
              <a:lnSpc>
                <a:spcPct val="100000"/>
              </a:lnSpc>
              <a:spcBef>
                <a:spcPts val="0"/>
              </a:spcBef>
              <a:spcAft>
                <a:spcPts val="0"/>
              </a:spcAft>
              <a:buClr>
                <a:srgbClr val="FFFFFF"/>
              </a:buClr>
              <a:buSzPts val="1800"/>
              <a:buNone/>
              <a:defRPr sz="1800">
                <a:solidFill>
                  <a:srgbClr val="FFFFFF"/>
                </a:solidFill>
              </a:defRPr>
            </a:lvl3pPr>
            <a:lvl4pPr lvl="3" algn="l">
              <a:lnSpc>
                <a:spcPct val="100000"/>
              </a:lnSpc>
              <a:spcBef>
                <a:spcPts val="0"/>
              </a:spcBef>
              <a:spcAft>
                <a:spcPts val="0"/>
              </a:spcAft>
              <a:buClr>
                <a:srgbClr val="FFFFFF"/>
              </a:buClr>
              <a:buSzPts val="1800"/>
              <a:buNone/>
              <a:defRPr sz="1800">
                <a:solidFill>
                  <a:srgbClr val="FFFFFF"/>
                </a:solidFill>
              </a:defRPr>
            </a:lvl4pPr>
            <a:lvl5pPr lvl="4" algn="l">
              <a:lnSpc>
                <a:spcPct val="100000"/>
              </a:lnSpc>
              <a:spcBef>
                <a:spcPts val="0"/>
              </a:spcBef>
              <a:spcAft>
                <a:spcPts val="0"/>
              </a:spcAft>
              <a:buClr>
                <a:srgbClr val="FFFFFF"/>
              </a:buClr>
              <a:buSzPts val="1800"/>
              <a:buNone/>
              <a:defRPr sz="1800">
                <a:solidFill>
                  <a:srgbClr val="FFFFFF"/>
                </a:solidFill>
              </a:defRPr>
            </a:lvl5pPr>
            <a:lvl6pPr lvl="5" algn="l">
              <a:lnSpc>
                <a:spcPct val="100000"/>
              </a:lnSpc>
              <a:spcBef>
                <a:spcPts val="0"/>
              </a:spcBef>
              <a:spcAft>
                <a:spcPts val="0"/>
              </a:spcAft>
              <a:buClr>
                <a:srgbClr val="FFFFFF"/>
              </a:buClr>
              <a:buSzPts val="1800"/>
              <a:buNone/>
              <a:defRPr sz="1800">
                <a:solidFill>
                  <a:srgbClr val="FFFFFF"/>
                </a:solidFill>
              </a:defRPr>
            </a:lvl6pPr>
            <a:lvl7pPr lvl="6" algn="l">
              <a:lnSpc>
                <a:spcPct val="100000"/>
              </a:lnSpc>
              <a:spcBef>
                <a:spcPts val="0"/>
              </a:spcBef>
              <a:spcAft>
                <a:spcPts val="0"/>
              </a:spcAft>
              <a:buClr>
                <a:srgbClr val="FFFFFF"/>
              </a:buClr>
              <a:buSzPts val="1800"/>
              <a:buNone/>
              <a:defRPr sz="1800">
                <a:solidFill>
                  <a:srgbClr val="FFFFFF"/>
                </a:solidFill>
              </a:defRPr>
            </a:lvl7pPr>
            <a:lvl8pPr lvl="7" algn="l">
              <a:lnSpc>
                <a:spcPct val="100000"/>
              </a:lnSpc>
              <a:spcBef>
                <a:spcPts val="0"/>
              </a:spcBef>
              <a:spcAft>
                <a:spcPts val="0"/>
              </a:spcAft>
              <a:buClr>
                <a:srgbClr val="FFFFFF"/>
              </a:buClr>
              <a:buSzPts val="1800"/>
              <a:buNone/>
              <a:defRPr sz="1800">
                <a:solidFill>
                  <a:srgbClr val="FFFFFF"/>
                </a:solidFill>
              </a:defRPr>
            </a:lvl8pPr>
            <a:lvl9pPr lvl="8" algn="l">
              <a:lnSpc>
                <a:spcPct val="100000"/>
              </a:lnSpc>
              <a:spcBef>
                <a:spcPts val="0"/>
              </a:spcBef>
              <a:spcAft>
                <a:spcPts val="0"/>
              </a:spcAft>
              <a:buClr>
                <a:srgbClr val="FFFFFF"/>
              </a:buClr>
              <a:buSzPts val="1800"/>
              <a:buNone/>
              <a:defRPr sz="1800">
                <a:solidFill>
                  <a:srgbClr val="FFFFFF"/>
                </a:solidFill>
              </a:defRPr>
            </a:lvl9pPr>
          </a:lstStyle>
          <a:p>
            <a:endParaRPr/>
          </a:p>
        </p:txBody>
      </p:sp>
      <p:sp>
        <p:nvSpPr>
          <p:cNvPr id="330" name="Google Shape;330;g257c80f5285_0_2275"/>
          <p:cNvSpPr txBox="1">
            <a:spLocks noGrp="1"/>
          </p:cNvSpPr>
          <p:nvPr>
            <p:ph type="sldNum" idx="12"/>
          </p:nvPr>
        </p:nvSpPr>
        <p:spPr>
          <a:xfrm>
            <a:off x="8372700" y="6346584"/>
            <a:ext cx="535800" cy="281100"/>
          </a:xfrm>
          <a:prstGeom prst="rect">
            <a:avLst/>
          </a:prstGeom>
          <a:noFill/>
          <a:ln>
            <a:noFill/>
          </a:ln>
        </p:spPr>
        <p:txBody>
          <a:bodyPr spcFirstLastPara="1" wrap="square" lIns="91425" tIns="91425" rIns="91425" bIns="91425" anchor="ctr" anchorCtr="0">
            <a:normAutofit fontScale="77500" lnSpcReduction="20000"/>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331" name="Google Shape;331;g257c80f5285_0_2275"/>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311703" y="352565"/>
            <a:ext cx="747523" cy="221044"/>
          </a:xfrm>
          <a:prstGeom prst="rect">
            <a:avLst/>
          </a:prstGeom>
          <a:noFill/>
          <a:ln>
            <a:noFill/>
          </a:ln>
        </p:spPr>
      </p:pic>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matchingName="Logo screen - Sky">
  <p:cSld name="SECTION_HEADER_1_1_1_1_1_1_1">
    <p:bg>
      <p:bgPr>
        <a:solidFill>
          <a:srgbClr val="9AD7D7"/>
        </a:solidFill>
        <a:effectLst/>
      </p:bgPr>
    </p:bg>
    <p:spTree>
      <p:nvGrpSpPr>
        <p:cNvPr id="1" name="Shape 332"/>
        <p:cNvGrpSpPr/>
        <p:nvPr/>
      </p:nvGrpSpPr>
      <p:grpSpPr>
        <a:xfrm>
          <a:off x="0" y="0"/>
          <a:ext cx="0" cy="0"/>
          <a:chOff x="0" y="0"/>
          <a:chExt cx="0" cy="0"/>
        </a:xfrm>
      </p:grpSpPr>
      <p:sp>
        <p:nvSpPr>
          <p:cNvPr id="333" name="Google Shape;333;g257c80f5285_0_2281"/>
          <p:cNvSpPr txBox="1">
            <a:spLocks noGrp="1"/>
          </p:cNvSpPr>
          <p:nvPr>
            <p:ph type="sldNum" idx="12"/>
          </p:nvPr>
        </p:nvSpPr>
        <p:spPr>
          <a:xfrm>
            <a:off x="8372700" y="6346584"/>
            <a:ext cx="535800" cy="281100"/>
          </a:xfrm>
          <a:prstGeom prst="rect">
            <a:avLst/>
          </a:prstGeom>
          <a:noFill/>
          <a:ln>
            <a:noFill/>
          </a:ln>
        </p:spPr>
        <p:txBody>
          <a:bodyPr spcFirstLastPara="1" wrap="square" lIns="91425" tIns="91425" rIns="91425" bIns="91425" anchor="ctr" anchorCtr="0">
            <a:normAutofit fontScale="77500" lnSpcReduction="20000"/>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334" name="Google Shape;334;g257c80f5285_0_2281"/>
          <p:cNvSpPr/>
          <p:nvPr/>
        </p:nvSpPr>
        <p:spPr>
          <a:xfrm>
            <a:off x="158075" y="6286367"/>
            <a:ext cx="866700" cy="341700"/>
          </a:xfrm>
          <a:prstGeom prst="rect">
            <a:avLst/>
          </a:prstGeom>
          <a:solidFill>
            <a:srgbClr val="9AD7D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335" name="Google Shape;335;g257c80f5285_0_2281"/>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2477400" y="1444133"/>
            <a:ext cx="3141901" cy="2232975"/>
          </a:xfrm>
          <a:prstGeom prst="rect">
            <a:avLst/>
          </a:prstGeom>
          <a:noFill/>
          <a:ln>
            <a:noFill/>
          </a:ln>
        </p:spPr>
      </p:pic>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336"/>
        <p:cNvGrpSpPr/>
        <p:nvPr/>
      </p:nvGrpSpPr>
      <p:grpSpPr>
        <a:xfrm>
          <a:off x="0" y="0"/>
          <a:ext cx="0" cy="0"/>
          <a:chOff x="0" y="0"/>
          <a:chExt cx="0" cy="0"/>
        </a:xfrm>
      </p:grpSpPr>
      <p:sp>
        <p:nvSpPr>
          <p:cNvPr id="337" name="Google Shape;337;g257c80f5285_0_2285"/>
          <p:cNvSpPr txBox="1">
            <a:spLocks noGrp="1"/>
          </p:cNvSpPr>
          <p:nvPr>
            <p:ph type="title"/>
          </p:nvPr>
        </p:nvSpPr>
        <p:spPr>
          <a:xfrm>
            <a:off x="251222" y="1"/>
            <a:ext cx="8641500" cy="876900"/>
          </a:xfrm>
          <a:prstGeom prst="rect">
            <a:avLst/>
          </a:prstGeom>
          <a:noFill/>
          <a:ln>
            <a:noFill/>
          </a:ln>
        </p:spPr>
        <p:txBody>
          <a:bodyPr spcFirstLastPara="1" wrap="square" lIns="27000" tIns="27000" rIns="27000" bIns="54000" anchor="b" anchorCtr="0">
            <a:normAutofit/>
          </a:bodyPr>
          <a:lstStyle>
            <a:lvl1pPr lvl="0" algn="l">
              <a:lnSpc>
                <a:spcPct val="100000"/>
              </a:lnSpc>
              <a:spcBef>
                <a:spcPts val="0"/>
              </a:spcBef>
              <a:spcAft>
                <a:spcPts val="0"/>
              </a:spcAft>
              <a:buClr>
                <a:schemeClr val="dk1"/>
              </a:buClr>
              <a:buSzPts val="14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Tree>
  </p:cSld>
  <p:clrMapOvr>
    <a:masterClrMapping/>
  </p:clrMapOvr>
  <p:extLst>
    <p:ext uri="{DCECCB84-F9BA-43D5-87BE-67443E8EF086}">
      <p15:sldGuideLst xmlns:p15="http://schemas.microsoft.com/office/powerpoint/2012/main">
        <p15:guide id="1" pos="156">
          <p15:clr>
            <a:srgbClr val="CCCCCC"/>
          </p15:clr>
        </p15:guide>
        <p15:guide id="2" pos="1326">
          <p15:clr>
            <a:srgbClr val="CCCCCC"/>
          </p15:clr>
        </p15:guide>
        <p15:guide id="3" pos="1582">
          <p15:clr>
            <a:srgbClr val="CCCCCC"/>
          </p15:clr>
        </p15:guide>
        <p15:guide id="4" pos="2752">
          <p15:clr>
            <a:srgbClr val="CCCCCC"/>
          </p15:clr>
        </p15:guide>
        <p15:guide id="5" pos="3007">
          <p15:clr>
            <a:srgbClr val="CCCCCC"/>
          </p15:clr>
        </p15:guide>
        <p15:guide id="6" pos="4177">
          <p15:clr>
            <a:srgbClr val="CCCCCC"/>
          </p15:clr>
        </p15:guide>
        <p15:guide id="7" pos="4433">
          <p15:clr>
            <a:srgbClr val="CCCCCC"/>
          </p15:clr>
        </p15:guide>
        <p15:guide id="8" pos="5604">
          <p15:clr>
            <a:srgbClr val="CCCCCC"/>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2"/>
        <p:cNvGrpSpPr/>
        <p:nvPr/>
      </p:nvGrpSpPr>
      <p:grpSpPr>
        <a:xfrm>
          <a:off x="0" y="0"/>
          <a:ext cx="0" cy="0"/>
          <a:chOff x="0" y="0"/>
          <a:chExt cx="0" cy="0"/>
        </a:xfrm>
      </p:grpSpPr>
      <p:sp>
        <p:nvSpPr>
          <p:cNvPr id="43" name="Google Shape;43;p10"/>
          <p:cNvSpPr txBox="1">
            <a:spLocks noGrp="1"/>
          </p:cNvSpPr>
          <p:nvPr>
            <p:ph type="sldNum" idx="12"/>
          </p:nvPr>
        </p:nvSpPr>
        <p:spPr>
          <a:xfrm>
            <a:off x="6553200" y="6356351"/>
            <a:ext cx="21336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44" name="Google Shape;44;p10"/>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0" y="6176791"/>
            <a:ext cx="1828800" cy="685800"/>
          </a:xfrm>
          <a:prstGeom prst="rect">
            <a:avLst/>
          </a:prstGeom>
          <a:noFill/>
          <a:ln>
            <a:noFill/>
          </a:ln>
        </p:spPr>
      </p:pic>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matchingName="Title slide with image 6">
  <p:cSld name="TITLE_1_1_1">
    <p:bg>
      <p:bgPr>
        <a:solidFill>
          <a:srgbClr val="9AD7D7"/>
        </a:solidFill>
        <a:effectLst/>
      </p:bgPr>
    </p:bg>
    <p:spTree>
      <p:nvGrpSpPr>
        <p:cNvPr id="1" name="Shape 338"/>
        <p:cNvGrpSpPr/>
        <p:nvPr/>
      </p:nvGrpSpPr>
      <p:grpSpPr>
        <a:xfrm>
          <a:off x="0" y="0"/>
          <a:ext cx="0" cy="0"/>
          <a:chOff x="0" y="0"/>
          <a:chExt cx="0" cy="0"/>
        </a:xfrm>
      </p:grpSpPr>
      <p:pic>
        <p:nvPicPr>
          <p:cNvPr id="339" name="Google Shape;339;g257c80f5285_0_2287"/>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flipH="1">
            <a:off x="-1" y="0"/>
            <a:ext cx="9144000" cy="6857996"/>
          </a:xfrm>
          <a:prstGeom prst="rect">
            <a:avLst/>
          </a:prstGeom>
          <a:noFill/>
          <a:ln>
            <a:noFill/>
          </a:ln>
        </p:spPr>
      </p:pic>
      <p:sp>
        <p:nvSpPr>
          <p:cNvPr id="340" name="Google Shape;340;g257c80f5285_0_2287"/>
          <p:cNvSpPr txBox="1">
            <a:spLocks noGrp="1"/>
          </p:cNvSpPr>
          <p:nvPr>
            <p:ph type="ctrTitle"/>
          </p:nvPr>
        </p:nvSpPr>
        <p:spPr>
          <a:xfrm>
            <a:off x="4609400" y="915533"/>
            <a:ext cx="4299000" cy="2814000"/>
          </a:xfrm>
          <a:prstGeom prst="rect">
            <a:avLst/>
          </a:prstGeom>
          <a:noFill/>
          <a:ln>
            <a:noFill/>
          </a:ln>
        </p:spPr>
        <p:txBody>
          <a:bodyPr spcFirstLastPara="1" wrap="square" lIns="91425" tIns="91425" rIns="91425" bIns="91425" anchor="ctr" anchorCtr="0">
            <a:normAutofit/>
          </a:bodyPr>
          <a:lstStyle>
            <a:lvl1pPr lvl="0" algn="r">
              <a:lnSpc>
                <a:spcPct val="100000"/>
              </a:lnSpc>
              <a:spcBef>
                <a:spcPts val="0"/>
              </a:spcBef>
              <a:spcAft>
                <a:spcPts val="0"/>
              </a:spcAft>
              <a:buClr>
                <a:srgbClr val="FFFFFF"/>
              </a:buClr>
              <a:buSzPts val="3600"/>
              <a:buNone/>
              <a:defRPr sz="3600">
                <a:solidFill>
                  <a:srgbClr val="FFFFFF"/>
                </a:solidFill>
              </a:defRPr>
            </a:lvl1pPr>
            <a:lvl2pPr lvl="1" algn="r">
              <a:lnSpc>
                <a:spcPct val="100000"/>
              </a:lnSpc>
              <a:spcBef>
                <a:spcPts val="0"/>
              </a:spcBef>
              <a:spcAft>
                <a:spcPts val="0"/>
              </a:spcAft>
              <a:buClr>
                <a:srgbClr val="FFFFFF"/>
              </a:buClr>
              <a:buSzPts val="3600"/>
              <a:buNone/>
              <a:defRPr sz="3600">
                <a:solidFill>
                  <a:srgbClr val="FFFFFF"/>
                </a:solidFill>
              </a:defRPr>
            </a:lvl2pPr>
            <a:lvl3pPr lvl="2" algn="r">
              <a:lnSpc>
                <a:spcPct val="100000"/>
              </a:lnSpc>
              <a:spcBef>
                <a:spcPts val="0"/>
              </a:spcBef>
              <a:spcAft>
                <a:spcPts val="0"/>
              </a:spcAft>
              <a:buClr>
                <a:srgbClr val="FFFFFF"/>
              </a:buClr>
              <a:buSzPts val="3600"/>
              <a:buNone/>
              <a:defRPr sz="3600">
                <a:solidFill>
                  <a:srgbClr val="FFFFFF"/>
                </a:solidFill>
              </a:defRPr>
            </a:lvl3pPr>
            <a:lvl4pPr lvl="3" algn="r">
              <a:lnSpc>
                <a:spcPct val="100000"/>
              </a:lnSpc>
              <a:spcBef>
                <a:spcPts val="0"/>
              </a:spcBef>
              <a:spcAft>
                <a:spcPts val="0"/>
              </a:spcAft>
              <a:buClr>
                <a:srgbClr val="FFFFFF"/>
              </a:buClr>
              <a:buSzPts val="3600"/>
              <a:buNone/>
              <a:defRPr sz="3600">
                <a:solidFill>
                  <a:srgbClr val="FFFFFF"/>
                </a:solidFill>
              </a:defRPr>
            </a:lvl4pPr>
            <a:lvl5pPr lvl="4" algn="r">
              <a:lnSpc>
                <a:spcPct val="100000"/>
              </a:lnSpc>
              <a:spcBef>
                <a:spcPts val="0"/>
              </a:spcBef>
              <a:spcAft>
                <a:spcPts val="0"/>
              </a:spcAft>
              <a:buClr>
                <a:srgbClr val="FFFFFF"/>
              </a:buClr>
              <a:buSzPts val="3600"/>
              <a:buNone/>
              <a:defRPr sz="3600">
                <a:solidFill>
                  <a:srgbClr val="FFFFFF"/>
                </a:solidFill>
              </a:defRPr>
            </a:lvl5pPr>
            <a:lvl6pPr lvl="5" algn="r">
              <a:lnSpc>
                <a:spcPct val="100000"/>
              </a:lnSpc>
              <a:spcBef>
                <a:spcPts val="0"/>
              </a:spcBef>
              <a:spcAft>
                <a:spcPts val="0"/>
              </a:spcAft>
              <a:buClr>
                <a:srgbClr val="FFFFFF"/>
              </a:buClr>
              <a:buSzPts val="3600"/>
              <a:buNone/>
              <a:defRPr sz="3600">
                <a:solidFill>
                  <a:srgbClr val="FFFFFF"/>
                </a:solidFill>
              </a:defRPr>
            </a:lvl6pPr>
            <a:lvl7pPr lvl="6" algn="r">
              <a:lnSpc>
                <a:spcPct val="100000"/>
              </a:lnSpc>
              <a:spcBef>
                <a:spcPts val="0"/>
              </a:spcBef>
              <a:spcAft>
                <a:spcPts val="0"/>
              </a:spcAft>
              <a:buClr>
                <a:srgbClr val="FFFFFF"/>
              </a:buClr>
              <a:buSzPts val="3600"/>
              <a:buNone/>
              <a:defRPr sz="3600">
                <a:solidFill>
                  <a:srgbClr val="FFFFFF"/>
                </a:solidFill>
              </a:defRPr>
            </a:lvl7pPr>
            <a:lvl8pPr lvl="7" algn="r">
              <a:lnSpc>
                <a:spcPct val="100000"/>
              </a:lnSpc>
              <a:spcBef>
                <a:spcPts val="0"/>
              </a:spcBef>
              <a:spcAft>
                <a:spcPts val="0"/>
              </a:spcAft>
              <a:buClr>
                <a:srgbClr val="FFFFFF"/>
              </a:buClr>
              <a:buSzPts val="3600"/>
              <a:buNone/>
              <a:defRPr sz="3600">
                <a:solidFill>
                  <a:srgbClr val="FFFFFF"/>
                </a:solidFill>
              </a:defRPr>
            </a:lvl8pPr>
            <a:lvl9pPr lvl="8" algn="r">
              <a:lnSpc>
                <a:spcPct val="100000"/>
              </a:lnSpc>
              <a:spcBef>
                <a:spcPts val="0"/>
              </a:spcBef>
              <a:spcAft>
                <a:spcPts val="0"/>
              </a:spcAft>
              <a:buClr>
                <a:srgbClr val="FFFFFF"/>
              </a:buClr>
              <a:buSzPts val="3600"/>
              <a:buNone/>
              <a:defRPr sz="3600">
                <a:solidFill>
                  <a:srgbClr val="FFFFFF"/>
                </a:solidFill>
              </a:defRPr>
            </a:lvl9pPr>
          </a:lstStyle>
          <a:p>
            <a:endParaRPr/>
          </a:p>
        </p:txBody>
      </p:sp>
      <p:sp>
        <p:nvSpPr>
          <p:cNvPr id="341" name="Google Shape;341;g257c80f5285_0_2287"/>
          <p:cNvSpPr txBox="1">
            <a:spLocks noGrp="1"/>
          </p:cNvSpPr>
          <p:nvPr>
            <p:ph type="subTitle" idx="1"/>
          </p:nvPr>
        </p:nvSpPr>
        <p:spPr>
          <a:xfrm>
            <a:off x="5214305" y="3778833"/>
            <a:ext cx="3694200" cy="1997700"/>
          </a:xfrm>
          <a:prstGeom prst="rect">
            <a:avLst/>
          </a:prstGeom>
          <a:noFill/>
          <a:ln>
            <a:noFill/>
          </a:ln>
        </p:spPr>
        <p:txBody>
          <a:bodyPr spcFirstLastPara="1" wrap="square" lIns="91425" tIns="91425" rIns="91425" bIns="91425" anchor="t" anchorCtr="0">
            <a:normAutofit/>
          </a:bodyPr>
          <a:lstStyle>
            <a:lvl1pPr lvl="0" algn="r">
              <a:lnSpc>
                <a:spcPct val="100000"/>
              </a:lnSpc>
              <a:spcBef>
                <a:spcPts val="0"/>
              </a:spcBef>
              <a:spcAft>
                <a:spcPts val="0"/>
              </a:spcAft>
              <a:buClr>
                <a:srgbClr val="FFFFFF"/>
              </a:buClr>
              <a:buSzPts val="1800"/>
              <a:buNone/>
              <a:defRPr>
                <a:solidFill>
                  <a:srgbClr val="FFFFFF"/>
                </a:solidFill>
              </a:defRPr>
            </a:lvl1pPr>
            <a:lvl2pPr lvl="1" algn="r">
              <a:lnSpc>
                <a:spcPct val="100000"/>
              </a:lnSpc>
              <a:spcBef>
                <a:spcPts val="0"/>
              </a:spcBef>
              <a:spcAft>
                <a:spcPts val="0"/>
              </a:spcAft>
              <a:buClr>
                <a:srgbClr val="FFFFFF"/>
              </a:buClr>
              <a:buSzPts val="1800"/>
              <a:buNone/>
              <a:defRPr sz="1800">
                <a:solidFill>
                  <a:srgbClr val="FFFFFF"/>
                </a:solidFill>
              </a:defRPr>
            </a:lvl2pPr>
            <a:lvl3pPr lvl="2" algn="r">
              <a:lnSpc>
                <a:spcPct val="100000"/>
              </a:lnSpc>
              <a:spcBef>
                <a:spcPts val="0"/>
              </a:spcBef>
              <a:spcAft>
                <a:spcPts val="0"/>
              </a:spcAft>
              <a:buClr>
                <a:srgbClr val="FFFFFF"/>
              </a:buClr>
              <a:buSzPts val="1800"/>
              <a:buNone/>
              <a:defRPr sz="1800">
                <a:solidFill>
                  <a:srgbClr val="FFFFFF"/>
                </a:solidFill>
              </a:defRPr>
            </a:lvl3pPr>
            <a:lvl4pPr lvl="3" algn="r">
              <a:lnSpc>
                <a:spcPct val="100000"/>
              </a:lnSpc>
              <a:spcBef>
                <a:spcPts val="0"/>
              </a:spcBef>
              <a:spcAft>
                <a:spcPts val="0"/>
              </a:spcAft>
              <a:buClr>
                <a:srgbClr val="FFFFFF"/>
              </a:buClr>
              <a:buSzPts val="1800"/>
              <a:buNone/>
              <a:defRPr sz="1800">
                <a:solidFill>
                  <a:srgbClr val="FFFFFF"/>
                </a:solidFill>
              </a:defRPr>
            </a:lvl4pPr>
            <a:lvl5pPr lvl="4" algn="r">
              <a:lnSpc>
                <a:spcPct val="100000"/>
              </a:lnSpc>
              <a:spcBef>
                <a:spcPts val="0"/>
              </a:spcBef>
              <a:spcAft>
                <a:spcPts val="0"/>
              </a:spcAft>
              <a:buClr>
                <a:srgbClr val="FFFFFF"/>
              </a:buClr>
              <a:buSzPts val="1800"/>
              <a:buNone/>
              <a:defRPr sz="1800">
                <a:solidFill>
                  <a:srgbClr val="FFFFFF"/>
                </a:solidFill>
              </a:defRPr>
            </a:lvl5pPr>
            <a:lvl6pPr lvl="5" algn="r">
              <a:lnSpc>
                <a:spcPct val="100000"/>
              </a:lnSpc>
              <a:spcBef>
                <a:spcPts val="0"/>
              </a:spcBef>
              <a:spcAft>
                <a:spcPts val="0"/>
              </a:spcAft>
              <a:buClr>
                <a:srgbClr val="FFFFFF"/>
              </a:buClr>
              <a:buSzPts val="1800"/>
              <a:buNone/>
              <a:defRPr sz="1800">
                <a:solidFill>
                  <a:srgbClr val="FFFFFF"/>
                </a:solidFill>
              </a:defRPr>
            </a:lvl6pPr>
            <a:lvl7pPr lvl="6" algn="r">
              <a:lnSpc>
                <a:spcPct val="100000"/>
              </a:lnSpc>
              <a:spcBef>
                <a:spcPts val="0"/>
              </a:spcBef>
              <a:spcAft>
                <a:spcPts val="0"/>
              </a:spcAft>
              <a:buClr>
                <a:srgbClr val="FFFFFF"/>
              </a:buClr>
              <a:buSzPts val="1800"/>
              <a:buNone/>
              <a:defRPr sz="1800">
                <a:solidFill>
                  <a:srgbClr val="FFFFFF"/>
                </a:solidFill>
              </a:defRPr>
            </a:lvl7pPr>
            <a:lvl8pPr lvl="7" algn="r">
              <a:lnSpc>
                <a:spcPct val="100000"/>
              </a:lnSpc>
              <a:spcBef>
                <a:spcPts val="0"/>
              </a:spcBef>
              <a:spcAft>
                <a:spcPts val="0"/>
              </a:spcAft>
              <a:buClr>
                <a:srgbClr val="FFFFFF"/>
              </a:buClr>
              <a:buSzPts val="1800"/>
              <a:buNone/>
              <a:defRPr sz="1800">
                <a:solidFill>
                  <a:srgbClr val="FFFFFF"/>
                </a:solidFill>
              </a:defRPr>
            </a:lvl8pPr>
            <a:lvl9pPr lvl="8" algn="r">
              <a:lnSpc>
                <a:spcPct val="100000"/>
              </a:lnSpc>
              <a:spcBef>
                <a:spcPts val="0"/>
              </a:spcBef>
              <a:spcAft>
                <a:spcPts val="0"/>
              </a:spcAft>
              <a:buClr>
                <a:srgbClr val="FFFFFF"/>
              </a:buClr>
              <a:buSzPts val="1800"/>
              <a:buNone/>
              <a:defRPr sz="1800">
                <a:solidFill>
                  <a:srgbClr val="FFFFFF"/>
                </a:solidFill>
              </a:defRPr>
            </a:lvl9pPr>
          </a:lstStyle>
          <a:p>
            <a:endParaRPr/>
          </a:p>
        </p:txBody>
      </p:sp>
      <p:sp>
        <p:nvSpPr>
          <p:cNvPr id="342" name="Google Shape;342;g257c80f5285_0_2287"/>
          <p:cNvSpPr txBox="1">
            <a:spLocks noGrp="1"/>
          </p:cNvSpPr>
          <p:nvPr>
            <p:ph type="sldNum" idx="12"/>
          </p:nvPr>
        </p:nvSpPr>
        <p:spPr>
          <a:xfrm>
            <a:off x="8372700" y="6346584"/>
            <a:ext cx="535800" cy="281100"/>
          </a:xfrm>
          <a:prstGeom prst="rect">
            <a:avLst/>
          </a:prstGeom>
          <a:noFill/>
          <a:ln>
            <a:noFill/>
          </a:ln>
        </p:spPr>
        <p:txBody>
          <a:bodyPr spcFirstLastPara="1" wrap="square" lIns="91425" tIns="91425" rIns="91425" bIns="91425" anchor="ctr" anchorCtr="0">
            <a:normAutofit fontScale="77500" lnSpcReduction="20000"/>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343" name="Google Shape;343;g257c80f5285_0_2287"/>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7911703" y="352565"/>
            <a:ext cx="747523" cy="221044"/>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45"/>
        <p:cNvGrpSpPr/>
        <p:nvPr/>
      </p:nvGrpSpPr>
      <p:grpSpPr>
        <a:xfrm>
          <a:off x="0" y="0"/>
          <a:ext cx="0" cy="0"/>
          <a:chOff x="0" y="0"/>
          <a:chExt cx="0" cy="0"/>
        </a:xfrm>
      </p:grpSpPr>
      <p:sp>
        <p:nvSpPr>
          <p:cNvPr id="46" name="Google Shape;46;p11"/>
          <p:cNvSpPr txBox="1">
            <a:spLocks noGrp="1"/>
          </p:cNvSpPr>
          <p:nvPr>
            <p:ph type="title"/>
          </p:nvPr>
        </p:nvSpPr>
        <p:spPr>
          <a:xfrm>
            <a:off x="457200" y="273051"/>
            <a:ext cx="3008400" cy="116190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11"/>
          <p:cNvSpPr txBox="1">
            <a:spLocks noGrp="1"/>
          </p:cNvSpPr>
          <p:nvPr>
            <p:ph type="body" idx="1"/>
          </p:nvPr>
        </p:nvSpPr>
        <p:spPr>
          <a:xfrm>
            <a:off x="3575050" y="273051"/>
            <a:ext cx="5111700" cy="5853300"/>
          </a:xfrm>
          <a:prstGeom prst="rect">
            <a:avLst/>
          </a:prstGeom>
          <a:noFill/>
          <a:ln>
            <a:noFill/>
          </a:ln>
        </p:spPr>
        <p:txBody>
          <a:bodyPr spcFirstLastPara="1" wrap="square" lIns="91425" tIns="45700" rIns="91425" bIns="45700" anchor="t" anchorCtr="0">
            <a:normAutofit/>
          </a:bodyPr>
          <a:lstStyle>
            <a:lvl1pPr marL="457200" lvl="0" indent="-431800" algn="l">
              <a:lnSpc>
                <a:spcPct val="100000"/>
              </a:lnSpc>
              <a:spcBef>
                <a:spcPts val="640"/>
              </a:spcBef>
              <a:spcAft>
                <a:spcPts val="0"/>
              </a:spcAft>
              <a:buClr>
                <a:schemeClr val="dk1"/>
              </a:buClr>
              <a:buSzPts val="3200"/>
              <a:buChar char="•"/>
              <a:defRPr sz="3200"/>
            </a:lvl1pPr>
            <a:lvl2pPr marL="914400" lvl="1" indent="-406400" algn="l">
              <a:lnSpc>
                <a:spcPct val="100000"/>
              </a:lnSpc>
              <a:spcBef>
                <a:spcPts val="560"/>
              </a:spcBef>
              <a:spcAft>
                <a:spcPts val="0"/>
              </a:spcAft>
              <a:buClr>
                <a:schemeClr val="dk1"/>
              </a:buClr>
              <a:buSzPts val="2800"/>
              <a:buChar char="–"/>
              <a:defRPr sz="2800"/>
            </a:lvl2pPr>
            <a:lvl3pPr marL="1371600" lvl="2" indent="-381000" algn="l">
              <a:lnSpc>
                <a:spcPct val="100000"/>
              </a:lnSpc>
              <a:spcBef>
                <a:spcPts val="480"/>
              </a:spcBef>
              <a:spcAft>
                <a:spcPts val="0"/>
              </a:spcAft>
              <a:buClr>
                <a:schemeClr val="dk1"/>
              </a:buClr>
              <a:buSzPts val="2400"/>
              <a:buChar char="•"/>
              <a:defRPr sz="2400"/>
            </a:lvl3pPr>
            <a:lvl4pPr marL="1828800" lvl="3" indent="-355600" algn="l">
              <a:lnSpc>
                <a:spcPct val="100000"/>
              </a:lnSpc>
              <a:spcBef>
                <a:spcPts val="400"/>
              </a:spcBef>
              <a:spcAft>
                <a:spcPts val="0"/>
              </a:spcAft>
              <a:buClr>
                <a:schemeClr val="dk1"/>
              </a:buClr>
              <a:buSzPts val="2000"/>
              <a:buChar char="–"/>
              <a:defRPr sz="2000"/>
            </a:lvl4pPr>
            <a:lvl5pPr marL="2286000" lvl="4" indent="-355600" algn="l">
              <a:lnSpc>
                <a:spcPct val="100000"/>
              </a:lnSpc>
              <a:spcBef>
                <a:spcPts val="400"/>
              </a:spcBef>
              <a:spcAft>
                <a:spcPts val="0"/>
              </a:spcAft>
              <a:buClr>
                <a:schemeClr val="dk1"/>
              </a:buClr>
              <a:buSzPts val="2000"/>
              <a:buChar char="»"/>
              <a:defRPr sz="2000"/>
            </a:lvl5pPr>
            <a:lvl6pPr marL="2743200" lvl="5" indent="-355600" algn="l">
              <a:lnSpc>
                <a:spcPct val="100000"/>
              </a:lnSpc>
              <a:spcBef>
                <a:spcPts val="400"/>
              </a:spcBef>
              <a:spcAft>
                <a:spcPts val="0"/>
              </a:spcAft>
              <a:buClr>
                <a:schemeClr val="dk1"/>
              </a:buClr>
              <a:buSzPts val="2000"/>
              <a:buChar char="•"/>
              <a:defRPr sz="2000"/>
            </a:lvl6pPr>
            <a:lvl7pPr marL="3200400" lvl="6" indent="-355600" algn="l">
              <a:lnSpc>
                <a:spcPct val="100000"/>
              </a:lnSpc>
              <a:spcBef>
                <a:spcPts val="400"/>
              </a:spcBef>
              <a:spcAft>
                <a:spcPts val="0"/>
              </a:spcAft>
              <a:buClr>
                <a:schemeClr val="dk1"/>
              </a:buClr>
              <a:buSzPts val="2000"/>
              <a:buChar char="•"/>
              <a:defRPr sz="2000"/>
            </a:lvl7pPr>
            <a:lvl8pPr marL="3657600" lvl="7" indent="-355600" algn="l">
              <a:lnSpc>
                <a:spcPct val="100000"/>
              </a:lnSpc>
              <a:spcBef>
                <a:spcPts val="400"/>
              </a:spcBef>
              <a:spcAft>
                <a:spcPts val="0"/>
              </a:spcAft>
              <a:buClr>
                <a:schemeClr val="dk1"/>
              </a:buClr>
              <a:buSzPts val="2000"/>
              <a:buChar char="•"/>
              <a:defRPr sz="2000"/>
            </a:lvl8pPr>
            <a:lvl9pPr marL="4114800" lvl="8" indent="-355600" algn="l">
              <a:lnSpc>
                <a:spcPct val="100000"/>
              </a:lnSpc>
              <a:spcBef>
                <a:spcPts val="400"/>
              </a:spcBef>
              <a:spcAft>
                <a:spcPts val="0"/>
              </a:spcAft>
              <a:buClr>
                <a:schemeClr val="dk1"/>
              </a:buClr>
              <a:buSzPts val="2000"/>
              <a:buChar char="•"/>
              <a:defRPr sz="2000"/>
            </a:lvl9pPr>
          </a:lstStyle>
          <a:p>
            <a:endParaRPr/>
          </a:p>
        </p:txBody>
      </p:sp>
      <p:sp>
        <p:nvSpPr>
          <p:cNvPr id="48" name="Google Shape;48;p11"/>
          <p:cNvSpPr txBox="1">
            <a:spLocks noGrp="1"/>
          </p:cNvSpPr>
          <p:nvPr>
            <p:ph type="body" idx="2"/>
          </p:nvPr>
        </p:nvSpPr>
        <p:spPr>
          <a:xfrm>
            <a:off x="457200" y="1435100"/>
            <a:ext cx="3008400" cy="4691100"/>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49" name="Google Shape;49;p11"/>
          <p:cNvSpPr txBox="1">
            <a:spLocks noGrp="1"/>
          </p:cNvSpPr>
          <p:nvPr>
            <p:ph type="sldNum" idx="12"/>
          </p:nvPr>
        </p:nvSpPr>
        <p:spPr>
          <a:xfrm>
            <a:off x="6553200" y="6356351"/>
            <a:ext cx="21336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50" name="Google Shape;50;p11"/>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0" y="6176791"/>
            <a:ext cx="1828800" cy="685800"/>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51"/>
        <p:cNvGrpSpPr/>
        <p:nvPr/>
      </p:nvGrpSpPr>
      <p:grpSpPr>
        <a:xfrm>
          <a:off x="0" y="0"/>
          <a:ext cx="0" cy="0"/>
          <a:chOff x="0" y="0"/>
          <a:chExt cx="0" cy="0"/>
        </a:xfrm>
      </p:grpSpPr>
      <p:sp>
        <p:nvSpPr>
          <p:cNvPr id="52" name="Google Shape;52;p12"/>
          <p:cNvSpPr txBox="1">
            <a:spLocks noGrp="1"/>
          </p:cNvSpPr>
          <p:nvPr>
            <p:ph type="title"/>
          </p:nvPr>
        </p:nvSpPr>
        <p:spPr>
          <a:xfrm>
            <a:off x="1792288" y="4800600"/>
            <a:ext cx="5486400" cy="56670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12"/>
          <p:cNvSpPr>
            <a:spLocks noGrp="1"/>
          </p:cNvSpPr>
          <p:nvPr>
            <p:ph type="pic" idx="2"/>
          </p:nvPr>
        </p:nvSpPr>
        <p:spPr>
          <a:xfrm>
            <a:off x="1792288" y="612775"/>
            <a:ext cx="5486400" cy="4114800"/>
          </a:xfrm>
          <a:prstGeom prst="rect">
            <a:avLst/>
          </a:prstGeom>
          <a:noFill/>
          <a:ln>
            <a:noFill/>
          </a:ln>
        </p:spPr>
      </p:sp>
      <p:sp>
        <p:nvSpPr>
          <p:cNvPr id="54" name="Google Shape;54;p12"/>
          <p:cNvSpPr txBox="1">
            <a:spLocks noGrp="1"/>
          </p:cNvSpPr>
          <p:nvPr>
            <p:ph type="body" idx="1"/>
          </p:nvPr>
        </p:nvSpPr>
        <p:spPr>
          <a:xfrm>
            <a:off x="1792288" y="5367339"/>
            <a:ext cx="5486400" cy="804900"/>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55" name="Google Shape;55;p12"/>
          <p:cNvSpPr txBox="1">
            <a:spLocks noGrp="1"/>
          </p:cNvSpPr>
          <p:nvPr>
            <p:ph type="sldNum" idx="12"/>
          </p:nvPr>
        </p:nvSpPr>
        <p:spPr>
          <a:xfrm>
            <a:off x="6553200" y="6356351"/>
            <a:ext cx="21336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56" name="Google Shape;56;p12"/>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0" y="6176791"/>
            <a:ext cx="1828800" cy="685800"/>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theme" Target="../theme/theme2.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slideLayout" Target="../slideLayouts/slideLayout40.xml"/><Relationship Id="rId18" Type="http://schemas.openxmlformats.org/officeDocument/2006/relationships/slideLayout" Target="../slideLayouts/slideLayout45.xml"/><Relationship Id="rId3" Type="http://schemas.openxmlformats.org/officeDocument/2006/relationships/slideLayout" Target="../slideLayouts/slideLayout30.xml"/><Relationship Id="rId21" Type="http://schemas.openxmlformats.org/officeDocument/2006/relationships/slideLayout" Target="../slideLayouts/slideLayout48.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17" Type="http://schemas.openxmlformats.org/officeDocument/2006/relationships/slideLayout" Target="../slideLayouts/slideLayout44.xml"/><Relationship Id="rId2" Type="http://schemas.openxmlformats.org/officeDocument/2006/relationships/slideLayout" Target="../slideLayouts/slideLayout29.xml"/><Relationship Id="rId16" Type="http://schemas.openxmlformats.org/officeDocument/2006/relationships/slideLayout" Target="../slideLayouts/slideLayout43.xml"/><Relationship Id="rId20" Type="http://schemas.openxmlformats.org/officeDocument/2006/relationships/slideLayout" Target="../slideLayouts/slideLayout47.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5" Type="http://schemas.openxmlformats.org/officeDocument/2006/relationships/slideLayout" Target="../slideLayouts/slideLayout42.xml"/><Relationship Id="rId23" Type="http://schemas.openxmlformats.org/officeDocument/2006/relationships/theme" Target="../theme/theme3.xml"/><Relationship Id="rId10" Type="http://schemas.openxmlformats.org/officeDocument/2006/relationships/slideLayout" Target="../slideLayouts/slideLayout37.xml"/><Relationship Id="rId19" Type="http://schemas.openxmlformats.org/officeDocument/2006/relationships/slideLayout" Target="../slideLayouts/slideLayout46.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slideLayout" Target="../slideLayouts/slideLayout41.xml"/><Relationship Id="rId22" Type="http://schemas.openxmlformats.org/officeDocument/2006/relationships/slideLayout" Target="../slideLayouts/slideLayout4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7.xml"/><Relationship Id="rId13" Type="http://schemas.openxmlformats.org/officeDocument/2006/relationships/slideLayout" Target="../slideLayouts/slideLayout62.xml"/><Relationship Id="rId18" Type="http://schemas.openxmlformats.org/officeDocument/2006/relationships/slideLayout" Target="../slideLayouts/slideLayout67.xml"/><Relationship Id="rId3" Type="http://schemas.openxmlformats.org/officeDocument/2006/relationships/slideLayout" Target="../slideLayouts/slideLayout52.xml"/><Relationship Id="rId21" Type="http://schemas.openxmlformats.org/officeDocument/2006/relationships/slideLayout" Target="../slideLayouts/slideLayout70.xml"/><Relationship Id="rId7" Type="http://schemas.openxmlformats.org/officeDocument/2006/relationships/slideLayout" Target="../slideLayouts/slideLayout56.xml"/><Relationship Id="rId12" Type="http://schemas.openxmlformats.org/officeDocument/2006/relationships/slideLayout" Target="../slideLayouts/slideLayout61.xml"/><Relationship Id="rId17" Type="http://schemas.openxmlformats.org/officeDocument/2006/relationships/slideLayout" Target="../slideLayouts/slideLayout66.xml"/><Relationship Id="rId2" Type="http://schemas.openxmlformats.org/officeDocument/2006/relationships/slideLayout" Target="../slideLayouts/slideLayout51.xml"/><Relationship Id="rId16" Type="http://schemas.openxmlformats.org/officeDocument/2006/relationships/slideLayout" Target="../slideLayouts/slideLayout65.xml"/><Relationship Id="rId20" Type="http://schemas.openxmlformats.org/officeDocument/2006/relationships/slideLayout" Target="../slideLayouts/slideLayout69.xml"/><Relationship Id="rId1" Type="http://schemas.openxmlformats.org/officeDocument/2006/relationships/slideLayout" Target="../slideLayouts/slideLayout50.xml"/><Relationship Id="rId6" Type="http://schemas.openxmlformats.org/officeDocument/2006/relationships/slideLayout" Target="../slideLayouts/slideLayout55.xml"/><Relationship Id="rId11" Type="http://schemas.openxmlformats.org/officeDocument/2006/relationships/slideLayout" Target="../slideLayouts/slideLayout60.xml"/><Relationship Id="rId5" Type="http://schemas.openxmlformats.org/officeDocument/2006/relationships/slideLayout" Target="../slideLayouts/slideLayout54.xml"/><Relationship Id="rId15" Type="http://schemas.openxmlformats.org/officeDocument/2006/relationships/slideLayout" Target="../slideLayouts/slideLayout64.xml"/><Relationship Id="rId10" Type="http://schemas.openxmlformats.org/officeDocument/2006/relationships/slideLayout" Target="../slideLayouts/slideLayout59.xml"/><Relationship Id="rId19" Type="http://schemas.openxmlformats.org/officeDocument/2006/relationships/slideLayout" Target="../slideLayouts/slideLayout68.xml"/><Relationship Id="rId4" Type="http://schemas.openxmlformats.org/officeDocument/2006/relationships/slideLayout" Target="../slideLayouts/slideLayout53.xml"/><Relationship Id="rId9" Type="http://schemas.openxmlformats.org/officeDocument/2006/relationships/slideLayout" Target="../slideLayouts/slideLayout58.xml"/><Relationship Id="rId14" Type="http://schemas.openxmlformats.org/officeDocument/2006/relationships/slideLayout" Target="../slideLayouts/slideLayout63.xml"/><Relationship Id="rId22"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3"/>
          <p:cNvSpPr txBox="1">
            <a:spLocks noGrp="1"/>
          </p:cNvSpPr>
          <p:nvPr>
            <p:ph type="title"/>
          </p:nvPr>
        </p:nvSpPr>
        <p:spPr>
          <a:xfrm>
            <a:off x="457200" y="274637"/>
            <a:ext cx="8229600" cy="1143300"/>
          </a:xfrm>
          <a:prstGeom prst="rect">
            <a:avLst/>
          </a:prstGeom>
          <a:noFill/>
          <a:ln>
            <a:noFill/>
          </a:ln>
        </p:spPr>
        <p:txBody>
          <a:bodyPr spcFirstLastPara="1" wrap="square" lIns="91425" tIns="45700" rIns="91425" bIns="45700" anchor="ctr" anchorCtr="0">
            <a:normAutofit/>
          </a:bodyPr>
          <a:lstStyle>
            <a:lvl1pPr marR="0" lvl="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3"/>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rm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 name="Google Shape;8;p3"/>
          <p:cNvSpPr txBox="1">
            <a:spLocks noGrp="1"/>
          </p:cNvSpPr>
          <p:nvPr>
            <p:ph type="sldNum" idx="12"/>
          </p:nvPr>
        </p:nvSpPr>
        <p:spPr>
          <a:xfrm>
            <a:off x="6553200" y="6356351"/>
            <a:ext cx="21336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9" name="Google Shape;9;p3"/>
          <p:cNvPicPr preferRelativeResize="0"/>
          <p:nvPr/>
        </p:nvPicPr>
        <p:blipFill rotWithShape="1">
          <a:blip r:embed="rId15" cstate="email">
            <a:alphaModFix/>
            <a:extLst>
              <a:ext uri="{28A0092B-C50C-407E-A947-70E740481C1C}">
                <a14:useLocalDpi xmlns:a14="http://schemas.microsoft.com/office/drawing/2010/main"/>
              </a:ext>
            </a:extLst>
          </a:blip>
          <a:srcRect/>
          <a:stretch/>
        </p:blipFill>
        <p:spPr>
          <a:xfrm>
            <a:off x="0" y="6176791"/>
            <a:ext cx="1828800" cy="68580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77"/>
        <p:cNvGrpSpPr/>
        <p:nvPr/>
      </p:nvGrpSpPr>
      <p:grpSpPr>
        <a:xfrm>
          <a:off x="0" y="0"/>
          <a:ext cx="0" cy="0"/>
          <a:chOff x="0" y="0"/>
          <a:chExt cx="0" cy="0"/>
        </a:xfrm>
      </p:grpSpPr>
      <p:sp>
        <p:nvSpPr>
          <p:cNvPr id="78" name="Google Shape;78;g257c80f5285_0_2130"/>
          <p:cNvSpPr txBox="1">
            <a:spLocks noGrp="1"/>
          </p:cNvSpPr>
          <p:nvPr>
            <p:ph type="title"/>
          </p:nvPr>
        </p:nvSpPr>
        <p:spPr>
          <a:xfrm>
            <a:off x="311700" y="593367"/>
            <a:ext cx="8520600" cy="7635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79" name="Google Shape;79;g257c80f5285_0_2130"/>
          <p:cNvSpPr txBox="1">
            <a:spLocks noGrp="1"/>
          </p:cNvSpPr>
          <p:nvPr>
            <p:ph type="body" idx="1"/>
          </p:nvPr>
        </p:nvSpPr>
        <p:spPr>
          <a:xfrm>
            <a:off x="311700" y="1536633"/>
            <a:ext cx="8520600" cy="45552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80" name="Google Shape;80;g257c80f5285_0_2130"/>
          <p:cNvSpPr txBox="1">
            <a:spLocks noGrp="1"/>
          </p:cNvSpPr>
          <p:nvPr>
            <p:ph type="sldNum" idx="12"/>
          </p:nvPr>
        </p:nvSpPr>
        <p:spPr>
          <a:xfrm>
            <a:off x="8472458" y="6217623"/>
            <a:ext cx="548700" cy="5247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 id="2147483676" r:id="rId1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142"/>
        <p:cNvGrpSpPr/>
        <p:nvPr/>
      </p:nvGrpSpPr>
      <p:grpSpPr>
        <a:xfrm>
          <a:off x="0" y="0"/>
          <a:ext cx="0" cy="0"/>
          <a:chOff x="0" y="0"/>
          <a:chExt cx="0" cy="0"/>
        </a:xfrm>
      </p:grpSpPr>
      <p:sp>
        <p:nvSpPr>
          <p:cNvPr id="143" name="Google Shape;143;g257c80f5285_0_2032"/>
          <p:cNvSpPr txBox="1">
            <a:spLocks noGrp="1"/>
          </p:cNvSpPr>
          <p:nvPr>
            <p:ph type="title"/>
          </p:nvPr>
        </p:nvSpPr>
        <p:spPr>
          <a:xfrm>
            <a:off x="311700" y="593367"/>
            <a:ext cx="8520600" cy="763500"/>
          </a:xfrm>
          <a:prstGeom prst="rect">
            <a:avLst/>
          </a:prstGeom>
          <a:noFill/>
          <a:ln>
            <a:noFill/>
          </a:ln>
        </p:spPr>
        <p:txBody>
          <a:bodyPr spcFirstLastPara="1" wrap="square" lIns="91425" tIns="91425" rIns="91425" bIns="91425" anchor="t" anchorCtr="0">
            <a:norm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144" name="Google Shape;144;g257c80f5285_0_2032"/>
          <p:cNvSpPr txBox="1">
            <a:spLocks noGrp="1"/>
          </p:cNvSpPr>
          <p:nvPr>
            <p:ph type="body" idx="1"/>
          </p:nvPr>
        </p:nvSpPr>
        <p:spPr>
          <a:xfrm>
            <a:off x="311700" y="1536633"/>
            <a:ext cx="8520600" cy="4555200"/>
          </a:xfrm>
          <a:prstGeom prst="rect">
            <a:avLst/>
          </a:prstGeom>
          <a:noFill/>
          <a:ln>
            <a:noFill/>
          </a:ln>
        </p:spPr>
        <p:txBody>
          <a:bodyPr spcFirstLastPara="1" wrap="square" lIns="91425" tIns="91425" rIns="91425" bIns="91425" anchor="t" anchorCtr="0">
            <a:norm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145" name="Google Shape;145;g257c80f5285_0_2032"/>
          <p:cNvSpPr txBox="1">
            <a:spLocks noGrp="1"/>
          </p:cNvSpPr>
          <p:nvPr>
            <p:ph type="sldNum" idx="12"/>
          </p:nvPr>
        </p:nvSpPr>
        <p:spPr>
          <a:xfrm>
            <a:off x="8472458" y="6217623"/>
            <a:ext cx="548700" cy="5247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 id="2147483694" r:id="rId17"/>
    <p:sldLayoutId id="2147483695" r:id="rId18"/>
    <p:sldLayoutId id="2147483696" r:id="rId19"/>
    <p:sldLayoutId id="2147483697" r:id="rId20"/>
    <p:sldLayoutId id="2147483698" r:id="rId21"/>
    <p:sldLayoutId id="2147483699" r:id="rId2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246"/>
        <p:cNvGrpSpPr/>
        <p:nvPr/>
      </p:nvGrpSpPr>
      <p:grpSpPr>
        <a:xfrm>
          <a:off x="0" y="0"/>
          <a:ext cx="0" cy="0"/>
          <a:chOff x="0" y="0"/>
          <a:chExt cx="0" cy="0"/>
        </a:xfrm>
      </p:grpSpPr>
      <p:sp>
        <p:nvSpPr>
          <p:cNvPr id="247" name="Google Shape;247;g257c80f5285_0_2195"/>
          <p:cNvSpPr txBox="1">
            <a:spLocks noGrp="1"/>
          </p:cNvSpPr>
          <p:nvPr>
            <p:ph type="title"/>
          </p:nvPr>
        </p:nvSpPr>
        <p:spPr>
          <a:xfrm>
            <a:off x="311700" y="593367"/>
            <a:ext cx="8520600" cy="763500"/>
          </a:xfrm>
          <a:prstGeom prst="rect">
            <a:avLst/>
          </a:prstGeom>
          <a:noFill/>
          <a:ln>
            <a:noFill/>
          </a:ln>
        </p:spPr>
        <p:txBody>
          <a:bodyPr spcFirstLastPara="1" wrap="square" lIns="91425" tIns="91425" rIns="91425" bIns="91425" anchor="t" anchorCtr="0">
            <a:norm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248" name="Google Shape;248;g257c80f5285_0_2195"/>
          <p:cNvSpPr txBox="1">
            <a:spLocks noGrp="1"/>
          </p:cNvSpPr>
          <p:nvPr>
            <p:ph type="body" idx="1"/>
          </p:nvPr>
        </p:nvSpPr>
        <p:spPr>
          <a:xfrm>
            <a:off x="311700" y="1536633"/>
            <a:ext cx="8520600" cy="4555200"/>
          </a:xfrm>
          <a:prstGeom prst="rect">
            <a:avLst/>
          </a:prstGeom>
          <a:noFill/>
          <a:ln>
            <a:noFill/>
          </a:ln>
        </p:spPr>
        <p:txBody>
          <a:bodyPr spcFirstLastPara="1" wrap="square" lIns="91425" tIns="91425" rIns="91425" bIns="91425" anchor="t" anchorCtr="0">
            <a:norm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249" name="Google Shape;249;g257c80f5285_0_2195"/>
          <p:cNvSpPr txBox="1">
            <a:spLocks noGrp="1"/>
          </p:cNvSpPr>
          <p:nvPr>
            <p:ph type="sldNum" idx="12"/>
          </p:nvPr>
        </p:nvSpPr>
        <p:spPr>
          <a:xfrm>
            <a:off x="8472458" y="6217623"/>
            <a:ext cx="548700" cy="5247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 id="2147483713" r:id="rId13"/>
    <p:sldLayoutId id="2147483714" r:id="rId14"/>
    <p:sldLayoutId id="2147483715" r:id="rId15"/>
    <p:sldLayoutId id="2147483716" r:id="rId16"/>
    <p:sldLayoutId id="2147483717" r:id="rId17"/>
    <p:sldLayoutId id="2147483718" r:id="rId18"/>
    <p:sldLayoutId id="2147483719" r:id="rId19"/>
    <p:sldLayoutId id="2147483720" r:id="rId20"/>
    <p:sldLayoutId id="2147483721" r:id="rId2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10.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10.xml"/><Relationship Id="rId1" Type="http://schemas.openxmlformats.org/officeDocument/2006/relationships/slideLayout" Target="../slideLayouts/slideLayout28.xml"/><Relationship Id="rId5" Type="http://schemas.openxmlformats.org/officeDocument/2006/relationships/image" Target="../media/image15.png"/><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11.xml"/><Relationship Id="rId1" Type="http://schemas.openxmlformats.org/officeDocument/2006/relationships/slideLayout" Target="../slideLayouts/slideLayout50.xml"/><Relationship Id="rId5" Type="http://schemas.openxmlformats.org/officeDocument/2006/relationships/image" Target="../media/image15.pn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28.xml"/><Relationship Id="rId5" Type="http://schemas.openxmlformats.org/officeDocument/2006/relationships/image" Target="../media/image15.png"/><Relationship Id="rId4" Type="http://schemas.openxmlformats.org/officeDocument/2006/relationships/image" Target="../media/image46.png"/></Relationships>
</file>

<file path=ppt/slides/_rels/slide1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3.xml"/><Relationship Id="rId1" Type="http://schemas.openxmlformats.org/officeDocument/2006/relationships/slideLayout" Target="../slideLayouts/slideLayout12.xml"/><Relationship Id="rId6" Type="http://schemas.openxmlformats.org/officeDocument/2006/relationships/image" Target="../media/image50.png"/><Relationship Id="rId5" Type="http://schemas.openxmlformats.org/officeDocument/2006/relationships/image" Target="../media/image49.jpeg"/><Relationship Id="rId4" Type="http://schemas.openxmlformats.org/officeDocument/2006/relationships/image" Target="../media/image48.jpeg"/></Relationships>
</file>

<file path=ppt/slides/_rels/slide1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4.xml"/><Relationship Id="rId1" Type="http://schemas.openxmlformats.org/officeDocument/2006/relationships/slideLayout" Target="../slideLayouts/slideLayout12.xml"/><Relationship Id="rId5" Type="http://schemas.openxmlformats.org/officeDocument/2006/relationships/image" Target="../media/image52.png"/><Relationship Id="rId4" Type="http://schemas.openxmlformats.org/officeDocument/2006/relationships/image" Target="../media/image51.png"/></Relationships>
</file>

<file path=ppt/slides/_rels/slide15.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15.xml"/><Relationship Id="rId1" Type="http://schemas.openxmlformats.org/officeDocument/2006/relationships/slideLayout" Target="../slideLayouts/slideLayout12.xml"/><Relationship Id="rId5" Type="http://schemas.openxmlformats.org/officeDocument/2006/relationships/image" Target="../media/image47.png"/><Relationship Id="rId4" Type="http://schemas.openxmlformats.org/officeDocument/2006/relationships/image" Target="../media/image54.png"/></Relationships>
</file>

<file path=ppt/slides/_rels/slide1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6.xml"/><Relationship Id="rId1" Type="http://schemas.openxmlformats.org/officeDocument/2006/relationships/slideLayout" Target="../slideLayouts/slideLayout12.xml"/><Relationship Id="rId4" Type="http://schemas.openxmlformats.org/officeDocument/2006/relationships/image" Target="../media/image55.png"/></Relationships>
</file>

<file path=ppt/slides/_rels/slide17.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7.xml"/><Relationship Id="rId1" Type="http://schemas.openxmlformats.org/officeDocument/2006/relationships/slideLayout" Target="../slideLayouts/slideLayout12.xml"/><Relationship Id="rId6" Type="http://schemas.openxmlformats.org/officeDocument/2006/relationships/image" Target="../media/image57.png"/><Relationship Id="rId5" Type="http://schemas.openxmlformats.org/officeDocument/2006/relationships/hyperlink" Target="http://americaneedsyou.org/firstgenu" TargetMode="External"/><Relationship Id="rId4" Type="http://schemas.openxmlformats.org/officeDocument/2006/relationships/image" Target="../media/image56.png"/></Relationships>
</file>

<file path=ppt/slides/_rels/slide1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8.xml"/><Relationship Id="rId1" Type="http://schemas.openxmlformats.org/officeDocument/2006/relationships/slideLayout" Target="../slideLayouts/slideLayout12.xml"/><Relationship Id="rId4" Type="http://schemas.openxmlformats.org/officeDocument/2006/relationships/image" Target="../media/image58.png"/></Relationships>
</file>

<file path=ppt/slides/_rels/slide1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9.xml"/><Relationship Id="rId1" Type="http://schemas.openxmlformats.org/officeDocument/2006/relationships/slideLayout" Target="../slideLayouts/slideLayout12.xml"/><Relationship Id="rId4" Type="http://schemas.openxmlformats.org/officeDocument/2006/relationships/image" Target="../media/image59.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60.png"/><Relationship Id="rId7"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28.xml"/><Relationship Id="rId6" Type="http://schemas.openxmlformats.org/officeDocument/2006/relationships/image" Target="../media/image63.png"/><Relationship Id="rId5" Type="http://schemas.openxmlformats.org/officeDocument/2006/relationships/image" Target="../media/image62.png"/><Relationship Id="rId4" Type="http://schemas.openxmlformats.org/officeDocument/2006/relationships/image" Target="../media/image61.png"/></Relationships>
</file>

<file path=ppt/slides/_rels/slide21.xml.rels><?xml version="1.0" encoding="UTF-8" standalone="yes"?>
<Relationships xmlns="http://schemas.openxmlformats.org/package/2006/relationships"><Relationship Id="rId8" Type="http://schemas.openxmlformats.org/officeDocument/2006/relationships/image" Target="../media/image65.png"/><Relationship Id="rId3" Type="http://schemas.openxmlformats.org/officeDocument/2006/relationships/image" Target="../media/image14.png"/><Relationship Id="rId7" Type="http://schemas.openxmlformats.org/officeDocument/2006/relationships/image" Target="../media/image64.png"/><Relationship Id="rId2" Type="http://schemas.openxmlformats.org/officeDocument/2006/relationships/notesSlide" Target="../notesSlides/notesSlide21.xml"/><Relationship Id="rId1" Type="http://schemas.openxmlformats.org/officeDocument/2006/relationships/slideLayout" Target="../slideLayouts/slideLayout28.xml"/><Relationship Id="rId6" Type="http://schemas.openxmlformats.org/officeDocument/2006/relationships/hyperlink" Target="https://www.pewresearch.org/fact-tank/2021/04/29/key-facts-about-asian-americans/" TargetMode="External"/><Relationship Id="rId5" Type="http://schemas.openxmlformats.org/officeDocument/2006/relationships/hyperlink" Target="https://www.epi.org/publication/swa-wages-2019/" TargetMode="External"/><Relationship Id="rId4" Type="http://schemas.openxmlformats.org/officeDocument/2006/relationships/hyperlink" Target="https://www.census.gov/library/stories/2019/05/college-degree-widens-gender-earnings-gap.html" TargetMode="External"/><Relationship Id="rId9" Type="http://schemas.openxmlformats.org/officeDocument/2006/relationships/image" Target="../media/image15.png"/></Relationships>
</file>

<file path=ppt/slides/_rels/slide22.xml.rels><?xml version="1.0" encoding="UTF-8" standalone="yes"?>
<Relationships xmlns="http://schemas.openxmlformats.org/package/2006/relationships"><Relationship Id="rId8" Type="http://schemas.openxmlformats.org/officeDocument/2006/relationships/hyperlink" Target="https://www.npr.org/sections/live-updates-protests-for-racial-justice/2020/09/23/916022472/cost-of-racism-u-s-economy-lost-16-trillion-because-of-discrimination-bank-says" TargetMode="External"/><Relationship Id="rId3" Type="http://schemas.openxmlformats.org/officeDocument/2006/relationships/image" Target="../media/image66.png"/><Relationship Id="rId7" Type="http://schemas.openxmlformats.org/officeDocument/2006/relationships/hyperlink" Target="https://www.federalreserve.gov/econres/notes/feds-notes/disparities-in-wealth-by-race-and-ethnicity-in-the-2019-survey-of-consumer-finances-20200928.htm" TargetMode="External"/><Relationship Id="rId2" Type="http://schemas.openxmlformats.org/officeDocument/2006/relationships/notesSlide" Target="../notesSlides/notesSlide22.xml"/><Relationship Id="rId1" Type="http://schemas.openxmlformats.org/officeDocument/2006/relationships/slideLayout" Target="../slideLayouts/slideLayout28.xml"/><Relationship Id="rId6" Type="http://schemas.openxmlformats.org/officeDocument/2006/relationships/hyperlink" Target="https://www.epi.org/publication/black-workers-covid/" TargetMode="External"/><Relationship Id="rId5" Type="http://schemas.openxmlformats.org/officeDocument/2006/relationships/image" Target="../media/image68.png"/><Relationship Id="rId10" Type="http://schemas.openxmlformats.org/officeDocument/2006/relationships/image" Target="../media/image15.png"/><Relationship Id="rId4" Type="http://schemas.openxmlformats.org/officeDocument/2006/relationships/image" Target="../media/image67.png"/><Relationship Id="rId9" Type="http://schemas.openxmlformats.org/officeDocument/2006/relationships/image" Target="../media/image14.png"/></Relationships>
</file>

<file path=ppt/slides/_rels/slide23.xml.rels><?xml version="1.0" encoding="UTF-8" standalone="yes"?>
<Relationships xmlns="http://schemas.openxmlformats.org/package/2006/relationships"><Relationship Id="rId3" Type="http://schemas.openxmlformats.org/officeDocument/2006/relationships/image" Target="../media/image69.png"/><Relationship Id="rId7" Type="http://schemas.openxmlformats.org/officeDocument/2006/relationships/image" Target="../media/image15.png"/><Relationship Id="rId2" Type="http://schemas.openxmlformats.org/officeDocument/2006/relationships/notesSlide" Target="../notesSlides/notesSlide23.xml"/><Relationship Id="rId1" Type="http://schemas.openxmlformats.org/officeDocument/2006/relationships/slideLayout" Target="../slideLayouts/slideLayout49.xml"/><Relationship Id="rId6" Type="http://schemas.openxmlformats.org/officeDocument/2006/relationships/image" Target="../media/image14.png"/><Relationship Id="rId5" Type="http://schemas.openxmlformats.org/officeDocument/2006/relationships/image" Target="../media/image71.png"/><Relationship Id="rId4" Type="http://schemas.openxmlformats.org/officeDocument/2006/relationships/image" Target="../media/image70.png"/></Relationships>
</file>

<file path=ppt/slides/_rels/slide24.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72.png"/><Relationship Id="rId7" Type="http://schemas.openxmlformats.org/officeDocument/2006/relationships/image" Target="../media/image76.png"/><Relationship Id="rId2" Type="http://schemas.openxmlformats.org/officeDocument/2006/relationships/notesSlide" Target="../notesSlides/notesSlide24.xml"/><Relationship Id="rId1" Type="http://schemas.openxmlformats.org/officeDocument/2006/relationships/slideLayout" Target="../slideLayouts/slideLayout28.xml"/><Relationship Id="rId6" Type="http://schemas.openxmlformats.org/officeDocument/2006/relationships/image" Target="../media/image75.png"/><Relationship Id="rId5" Type="http://schemas.openxmlformats.org/officeDocument/2006/relationships/image" Target="../media/image74.png"/><Relationship Id="rId4" Type="http://schemas.openxmlformats.org/officeDocument/2006/relationships/image" Target="../media/image73.png"/></Relationships>
</file>

<file path=ppt/slides/_rels/slide25.xml.rels><?xml version="1.0" encoding="UTF-8" standalone="yes"?>
<Relationships xmlns="http://schemas.openxmlformats.org/package/2006/relationships"><Relationship Id="rId3" Type="http://schemas.openxmlformats.org/officeDocument/2006/relationships/image" Target="../media/image77.png"/><Relationship Id="rId7" Type="http://schemas.openxmlformats.org/officeDocument/2006/relationships/image" Target="../media/image15.png"/><Relationship Id="rId2" Type="http://schemas.openxmlformats.org/officeDocument/2006/relationships/notesSlide" Target="../notesSlides/notesSlide25.xml"/><Relationship Id="rId1" Type="http://schemas.openxmlformats.org/officeDocument/2006/relationships/slideLayout" Target="../slideLayouts/slideLayout28.xml"/><Relationship Id="rId6" Type="http://schemas.openxmlformats.org/officeDocument/2006/relationships/image" Target="../media/image14.png"/><Relationship Id="rId5" Type="http://schemas.openxmlformats.org/officeDocument/2006/relationships/image" Target="../media/image79.png"/><Relationship Id="rId4" Type="http://schemas.openxmlformats.org/officeDocument/2006/relationships/image" Target="../media/image78.png"/></Relationships>
</file>

<file path=ppt/slides/_rels/slide2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7.xml"/><Relationship Id="rId1" Type="http://schemas.openxmlformats.org/officeDocument/2006/relationships/slideLayout" Target="../slideLayouts/slideLayout12.xml"/><Relationship Id="rId5" Type="http://schemas.openxmlformats.org/officeDocument/2006/relationships/image" Target="../media/image81.png"/><Relationship Id="rId4" Type="http://schemas.openxmlformats.org/officeDocument/2006/relationships/image" Target="../media/image80.png"/></Relationships>
</file>

<file path=ppt/slides/_rels/slide2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8.xml"/><Relationship Id="rId1" Type="http://schemas.openxmlformats.org/officeDocument/2006/relationships/slideLayout" Target="../slideLayouts/slideLayout12.xml"/><Relationship Id="rId4" Type="http://schemas.openxmlformats.org/officeDocument/2006/relationships/image" Target="../media/image82.png"/></Relationships>
</file>

<file path=ppt/slides/_rels/slide2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9.xml"/><Relationship Id="rId1" Type="http://schemas.openxmlformats.org/officeDocument/2006/relationships/slideLayout" Target="../slideLayouts/slideLayout12.xml"/><Relationship Id="rId4" Type="http://schemas.openxmlformats.org/officeDocument/2006/relationships/image" Target="../media/image83.png"/></Relationships>
</file>

<file path=ppt/slides/_rels/slide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30.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0.xml"/><Relationship Id="rId1" Type="http://schemas.openxmlformats.org/officeDocument/2006/relationships/slideLayout" Target="../slideLayouts/slideLayout12.xml"/><Relationship Id="rId4" Type="http://schemas.openxmlformats.org/officeDocument/2006/relationships/image" Target="../media/image84.png"/></Relationships>
</file>

<file path=ppt/slides/_rels/slide3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1.xml"/><Relationship Id="rId1" Type="http://schemas.openxmlformats.org/officeDocument/2006/relationships/slideLayout" Target="../slideLayouts/slideLayout12.xml"/><Relationship Id="rId4" Type="http://schemas.openxmlformats.org/officeDocument/2006/relationships/image" Target="../media/image85.png"/></Relationships>
</file>

<file path=ppt/slides/_rels/slide3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2.xml"/><Relationship Id="rId1" Type="http://schemas.openxmlformats.org/officeDocument/2006/relationships/slideLayout" Target="../slideLayouts/slideLayout12.xml"/><Relationship Id="rId4" Type="http://schemas.openxmlformats.org/officeDocument/2006/relationships/image" Target="../media/image86.png"/></Relationships>
</file>

<file path=ppt/slides/_rels/slide3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image" Target="../media/image87.png"/><Relationship Id="rId7" Type="http://schemas.openxmlformats.org/officeDocument/2006/relationships/image" Target="../media/image90.png"/><Relationship Id="rId2" Type="http://schemas.openxmlformats.org/officeDocument/2006/relationships/notesSlide" Target="../notesSlides/notesSlide34.xml"/><Relationship Id="rId1" Type="http://schemas.openxmlformats.org/officeDocument/2006/relationships/slideLayout" Target="../slideLayouts/slideLayout13.xml"/><Relationship Id="rId6" Type="http://schemas.openxmlformats.org/officeDocument/2006/relationships/image" Target="../media/image89.png"/><Relationship Id="rId5" Type="http://schemas.openxmlformats.org/officeDocument/2006/relationships/image" Target="../media/image88.png"/><Relationship Id="rId4" Type="http://schemas.openxmlformats.org/officeDocument/2006/relationships/image" Target="../media/image14.png"/></Relationships>
</file>

<file path=ppt/slides/_rels/slide35.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notesSlide" Target="../notesSlides/notesSlide35.xml"/><Relationship Id="rId1" Type="http://schemas.openxmlformats.org/officeDocument/2006/relationships/slideLayout" Target="../slideLayouts/slideLayout13.xml"/><Relationship Id="rId5" Type="http://schemas.openxmlformats.org/officeDocument/2006/relationships/image" Target="../media/image90.png"/><Relationship Id="rId4" Type="http://schemas.openxmlformats.org/officeDocument/2006/relationships/image" Target="../media/image14.png"/></Relationships>
</file>

<file path=ppt/slides/_rels/slide36.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notesSlide" Target="../notesSlides/notesSlide36.xml"/><Relationship Id="rId1" Type="http://schemas.openxmlformats.org/officeDocument/2006/relationships/slideLayout" Target="../slideLayouts/slideLayout13.xml"/><Relationship Id="rId6" Type="http://schemas.openxmlformats.org/officeDocument/2006/relationships/image" Target="../media/image95.png"/><Relationship Id="rId5" Type="http://schemas.openxmlformats.org/officeDocument/2006/relationships/image" Target="../media/image94.jpeg"/><Relationship Id="rId4" Type="http://schemas.openxmlformats.org/officeDocument/2006/relationships/image" Target="../media/image93.png"/></Relationships>
</file>

<file path=ppt/slides/_rels/slide37.xml.rels><?xml version="1.0" encoding="UTF-8" standalone="yes"?>
<Relationships xmlns="http://schemas.openxmlformats.org/package/2006/relationships"><Relationship Id="rId3" Type="http://schemas.openxmlformats.org/officeDocument/2006/relationships/hyperlink" Target="https://www.linkedin.com/company/braven-org/mycompany/" TargetMode="External"/><Relationship Id="rId2" Type="http://schemas.openxmlformats.org/officeDocument/2006/relationships/notesSlide" Target="../notesSlides/notesSlide37.xml"/><Relationship Id="rId1" Type="http://schemas.openxmlformats.org/officeDocument/2006/relationships/slideLayout" Target="../slideLayouts/slideLayout7.xml"/><Relationship Id="rId5" Type="http://schemas.openxmlformats.org/officeDocument/2006/relationships/image" Target="../media/image97.png"/><Relationship Id="rId4" Type="http://schemas.openxmlformats.org/officeDocument/2006/relationships/image" Target="../media/image96.png"/></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14.xml"/><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hyperlink" Target="http://www.gallup.com/poll/167630/business-leaders-doubt-colleges-prepare-students.aspx" TargetMode="External"/><Relationship Id="rId7"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28.xml"/><Relationship Id="rId6" Type="http://schemas.openxmlformats.org/officeDocument/2006/relationships/image" Target="../media/image14.png"/><Relationship Id="rId5" Type="http://schemas.openxmlformats.org/officeDocument/2006/relationships/hyperlink" Target="https://blog.linkedin.com/2019/september/26/closing-the-network-gap" TargetMode="External"/><Relationship Id="rId4" Type="http://schemas.openxmlformats.org/officeDocument/2006/relationships/hyperlink" Target="http://www.naceweb.org/uploadedfiles/pages/surveys/first-destination/nace-first-destination-survey-executive-summary.pdf" TargetMode="External"/></Relationships>
</file>

<file path=ppt/slides/_rels/slide6.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26.png"/><Relationship Id="rId18" Type="http://schemas.openxmlformats.org/officeDocument/2006/relationships/image" Target="../media/image31.png"/><Relationship Id="rId3" Type="http://schemas.openxmlformats.org/officeDocument/2006/relationships/image" Target="../media/image16.png"/><Relationship Id="rId7" Type="http://schemas.openxmlformats.org/officeDocument/2006/relationships/image" Target="../media/image20.png"/><Relationship Id="rId12" Type="http://schemas.openxmlformats.org/officeDocument/2006/relationships/image" Target="../media/image25.png"/><Relationship Id="rId17" Type="http://schemas.openxmlformats.org/officeDocument/2006/relationships/image" Target="../media/image30.png"/><Relationship Id="rId2" Type="http://schemas.openxmlformats.org/officeDocument/2006/relationships/notesSlide" Target="../notesSlides/notesSlide6.xml"/><Relationship Id="rId16" Type="http://schemas.openxmlformats.org/officeDocument/2006/relationships/image" Target="../media/image29.png"/><Relationship Id="rId20" Type="http://schemas.openxmlformats.org/officeDocument/2006/relationships/image" Target="../media/image15.png"/><Relationship Id="rId1" Type="http://schemas.openxmlformats.org/officeDocument/2006/relationships/slideLayout" Target="../slideLayouts/slideLayout28.xml"/><Relationship Id="rId6" Type="http://schemas.openxmlformats.org/officeDocument/2006/relationships/image" Target="../media/image19.png"/><Relationship Id="rId11" Type="http://schemas.openxmlformats.org/officeDocument/2006/relationships/image" Target="../media/image24.png"/><Relationship Id="rId5" Type="http://schemas.openxmlformats.org/officeDocument/2006/relationships/image" Target="../media/image18.png"/><Relationship Id="rId15" Type="http://schemas.openxmlformats.org/officeDocument/2006/relationships/image" Target="../media/image28.png"/><Relationship Id="rId10" Type="http://schemas.openxmlformats.org/officeDocument/2006/relationships/image" Target="../media/image23.png"/><Relationship Id="rId19" Type="http://schemas.openxmlformats.org/officeDocument/2006/relationships/image" Target="../media/image14.png"/><Relationship Id="rId4" Type="http://schemas.openxmlformats.org/officeDocument/2006/relationships/image" Target="../media/image17.png"/><Relationship Id="rId9" Type="http://schemas.openxmlformats.org/officeDocument/2006/relationships/image" Target="../media/image22.png"/><Relationship Id="rId14" Type="http://schemas.openxmlformats.org/officeDocument/2006/relationships/image" Target="../media/image27.png"/></Relationships>
</file>

<file path=ppt/slides/_rels/slide7.xml.rels><?xml version="1.0" encoding="UTF-8" standalone="yes"?>
<Relationships xmlns="http://schemas.openxmlformats.org/package/2006/relationships"><Relationship Id="rId8" Type="http://schemas.openxmlformats.org/officeDocument/2006/relationships/image" Target="../media/image36.png"/><Relationship Id="rId13" Type="http://schemas.openxmlformats.org/officeDocument/2006/relationships/image" Target="../media/image41.png"/><Relationship Id="rId3" Type="http://schemas.openxmlformats.org/officeDocument/2006/relationships/image" Target="../media/image14.png"/><Relationship Id="rId7" Type="http://schemas.openxmlformats.org/officeDocument/2006/relationships/image" Target="../media/image35.png"/><Relationship Id="rId12" Type="http://schemas.openxmlformats.org/officeDocument/2006/relationships/image" Target="../media/image40.png"/><Relationship Id="rId2" Type="http://schemas.openxmlformats.org/officeDocument/2006/relationships/notesSlide" Target="../notesSlides/notesSlide7.xml"/><Relationship Id="rId1" Type="http://schemas.openxmlformats.org/officeDocument/2006/relationships/slideLayout" Target="../slideLayouts/slideLayout15.xml"/><Relationship Id="rId6" Type="http://schemas.openxmlformats.org/officeDocument/2006/relationships/image" Target="../media/image34.png"/><Relationship Id="rId11" Type="http://schemas.openxmlformats.org/officeDocument/2006/relationships/image" Target="../media/image39.png"/><Relationship Id="rId5" Type="http://schemas.openxmlformats.org/officeDocument/2006/relationships/image" Target="../media/image33.png"/><Relationship Id="rId10" Type="http://schemas.openxmlformats.org/officeDocument/2006/relationships/image" Target="../media/image38.png"/><Relationship Id="rId4" Type="http://schemas.openxmlformats.org/officeDocument/2006/relationships/image" Target="../media/image32.png"/><Relationship Id="rId9" Type="http://schemas.openxmlformats.org/officeDocument/2006/relationships/image" Target="../media/image37.png"/><Relationship Id="rId1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28.xml"/><Relationship Id="rId5" Type="http://schemas.openxmlformats.org/officeDocument/2006/relationships/image" Target="../media/image15.png"/><Relationship Id="rId4" Type="http://schemas.openxmlformats.org/officeDocument/2006/relationships/image" Target="../media/image42.jpeg"/></Relationships>
</file>

<file path=ppt/slides/_rels/slide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9.xml"/><Relationship Id="rId1" Type="http://schemas.openxmlformats.org/officeDocument/2006/relationships/slideLayout" Target="../slideLayouts/slideLayout28.xml"/><Relationship Id="rId5" Type="http://schemas.openxmlformats.org/officeDocument/2006/relationships/image" Target="../media/image15.pn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347"/>
        <p:cNvGrpSpPr/>
        <p:nvPr/>
      </p:nvGrpSpPr>
      <p:grpSpPr>
        <a:xfrm>
          <a:off x="0" y="0"/>
          <a:ext cx="0" cy="0"/>
          <a:chOff x="0" y="0"/>
          <a:chExt cx="0" cy="0"/>
        </a:xfrm>
      </p:grpSpPr>
      <p:pic>
        <p:nvPicPr>
          <p:cNvPr id="348" name="Google Shape;348;p1"/>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7461277" y="5092900"/>
            <a:ext cx="1392023" cy="1355800"/>
          </a:xfrm>
          <a:prstGeom prst="rect">
            <a:avLst/>
          </a:prstGeom>
          <a:noFill/>
          <a:ln>
            <a:noFill/>
          </a:ln>
        </p:spPr>
      </p:pic>
      <p:sp>
        <p:nvSpPr>
          <p:cNvPr id="349" name="Google Shape;349;p1"/>
          <p:cNvSpPr txBox="1">
            <a:spLocks noGrp="1"/>
          </p:cNvSpPr>
          <p:nvPr>
            <p:ph type="title" idx="4294967295"/>
          </p:nvPr>
        </p:nvSpPr>
        <p:spPr>
          <a:xfrm>
            <a:off x="1612950" y="2731274"/>
            <a:ext cx="5918100" cy="1416000"/>
          </a:xfrm>
          <a:prstGeom prst="rect">
            <a:avLst/>
          </a:prstGeom>
          <a:noFill/>
          <a:ln>
            <a:noFill/>
            <a:prstDash/>
          </a:ln>
          <a:effectLst/>
        </p:spPr>
        <p:txBody>
          <a:bodyPr rot="0" spcFirstLastPara="1" vertOverflow="overflow" horzOverflow="overflow" vert="horz" wrap="square" lIns="91425" tIns="91425" rIns="91425" bIns="91425"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000" b="0" i="0" u="none" strike="noStrike" kern="0" cap="none" spc="0" normalizeH="0" baseline="0" noProof="0" dirty="0">
                <a:ln>
                  <a:noFill/>
                </a:ln>
                <a:solidFill>
                  <a:schemeClr val="lt1"/>
                </a:solidFill>
                <a:effectLst/>
                <a:uLnTx/>
                <a:uFillTx/>
                <a:latin typeface="Oswald"/>
                <a:ea typeface="Oswald"/>
                <a:cs typeface="Oswald"/>
                <a:sym typeface="Oswald"/>
              </a:rPr>
              <a:t>PREPARING GEN-Z ENTERING THE WORKPLACE </a:t>
            </a:r>
          </a:p>
        </p:txBody>
      </p:sp>
      <p:pic>
        <p:nvPicPr>
          <p:cNvPr id="350" name="Google Shape;350;p1"/>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5383350" y="5092900"/>
            <a:ext cx="1969956" cy="135579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838"/>
        <p:cNvGrpSpPr/>
        <p:nvPr/>
      </p:nvGrpSpPr>
      <p:grpSpPr>
        <a:xfrm>
          <a:off x="0" y="0"/>
          <a:ext cx="0" cy="0"/>
          <a:chOff x="0" y="0"/>
          <a:chExt cx="0" cy="0"/>
        </a:xfrm>
      </p:grpSpPr>
      <p:pic>
        <p:nvPicPr>
          <p:cNvPr id="839" name="Google Shape;839;g257c80f5285_0_1793"/>
          <p:cNvPicPr preferRelativeResize="0"/>
          <p:nvPr/>
        </p:nvPicPr>
        <p:blipFill rotWithShape="1">
          <a:blip r:embed="rId3" cstate="email">
            <a:alphaModFix/>
            <a:extLst>
              <a:ext uri="{28A0092B-C50C-407E-A947-70E740481C1C}">
                <a14:useLocalDpi xmlns:a14="http://schemas.microsoft.com/office/drawing/2010/main"/>
              </a:ext>
            </a:extLst>
          </a:blip>
          <a:srcRect b="-1719"/>
          <a:stretch/>
        </p:blipFill>
        <p:spPr>
          <a:xfrm>
            <a:off x="5034800" y="140075"/>
            <a:ext cx="4109199" cy="6857999"/>
          </a:xfrm>
          <a:prstGeom prst="rect">
            <a:avLst/>
          </a:prstGeom>
          <a:noFill/>
          <a:ln>
            <a:noFill/>
          </a:ln>
        </p:spPr>
      </p:pic>
      <p:sp>
        <p:nvSpPr>
          <p:cNvPr id="840" name="Google Shape;840;g257c80f5285_0_1793"/>
          <p:cNvSpPr txBox="1">
            <a:spLocks noGrp="1"/>
          </p:cNvSpPr>
          <p:nvPr>
            <p:ph type="sldNum" idx="12"/>
          </p:nvPr>
        </p:nvSpPr>
        <p:spPr>
          <a:xfrm>
            <a:off x="8472458" y="6217623"/>
            <a:ext cx="548700" cy="524700"/>
          </a:xfrm>
          <a:prstGeom prst="rect">
            <a:avLst/>
          </a:prstGeom>
          <a:noFill/>
          <a:ln>
            <a:noFill/>
          </a:ln>
        </p:spPr>
        <p:txBody>
          <a:bodyPr spcFirstLastPara="1" wrap="square" lIns="91425" tIns="91425" rIns="91425" bIns="91425" anchor="ctr" anchorCtr="0">
            <a:normAutofit/>
          </a:bodyPr>
          <a:lstStyle/>
          <a:p>
            <a:pPr marL="0" lvl="0" indent="0" algn="r" rtl="0">
              <a:lnSpc>
                <a:spcPct val="100000"/>
              </a:lnSpc>
              <a:spcBef>
                <a:spcPts val="0"/>
              </a:spcBef>
              <a:spcAft>
                <a:spcPts val="0"/>
              </a:spcAft>
              <a:buSzPts val="1000"/>
              <a:buNone/>
            </a:pPr>
            <a:fld id="{00000000-1234-1234-1234-123412341234}" type="slidenum">
              <a:rPr lang="en-US"/>
              <a:t>10</a:t>
            </a:fld>
            <a:endParaRPr/>
          </a:p>
        </p:txBody>
      </p:sp>
      <p:sp>
        <p:nvSpPr>
          <p:cNvPr id="841" name="Google Shape;841;g257c80f5285_0_1793"/>
          <p:cNvSpPr txBox="1">
            <a:spLocks noGrp="1"/>
          </p:cNvSpPr>
          <p:nvPr>
            <p:ph type="title" idx="4294967295"/>
          </p:nvPr>
        </p:nvSpPr>
        <p:spPr>
          <a:xfrm>
            <a:off x="312150" y="1064333"/>
            <a:ext cx="4773300" cy="875100"/>
          </a:xfrm>
          <a:prstGeom prst="rect">
            <a:avLst/>
          </a:prstGeom>
          <a:noFill/>
          <a:ln>
            <a:noFill/>
            <a:prstDash/>
          </a:ln>
          <a:effectLst/>
        </p:spPr>
        <p:txBody>
          <a:bodyPr rot="0" spcFirstLastPara="1" vertOverflow="overflow" horzOverflow="overflow" vert="horz" wrap="square" lIns="91425" tIns="45700" rIns="91425" bIns="4570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
                <a:srgbClr val="000000"/>
              </a:buClr>
              <a:buSzPts val="3400"/>
              <a:buFont typeface="Arial"/>
              <a:buNone/>
              <a:tabLst/>
              <a:defRPr/>
            </a:pPr>
            <a:r>
              <a:rPr kumimoji="0" lang="en-US" sz="3400" b="0" i="0" u="none" strike="noStrike" kern="0" cap="none" spc="0" normalizeH="0" baseline="0" noProof="0" dirty="0">
                <a:ln>
                  <a:noFill/>
                </a:ln>
                <a:solidFill>
                  <a:srgbClr val="454545"/>
                </a:solidFill>
                <a:effectLst/>
                <a:uLnTx/>
                <a:uFillTx/>
                <a:latin typeface="Oswald"/>
                <a:ea typeface="Oswald"/>
                <a:cs typeface="Oswald"/>
                <a:sym typeface="Oswald"/>
              </a:rPr>
              <a:t>THE AMERICAN PROMISE</a:t>
            </a:r>
            <a:r>
              <a:rPr kumimoji="0" lang="en-US" sz="3400" b="0" i="0" u="none" strike="noStrike" kern="0" cap="none" spc="0" normalizeH="0" baseline="0" noProof="0" dirty="0">
                <a:ln>
                  <a:noFill/>
                </a:ln>
                <a:solidFill>
                  <a:srgbClr val="9AD7D7"/>
                </a:solidFill>
                <a:effectLst/>
                <a:uLnTx/>
                <a:uFillTx/>
                <a:latin typeface="Oswald"/>
                <a:ea typeface="Oswald"/>
                <a:cs typeface="Oswald"/>
                <a:sym typeface="Oswald"/>
              </a:rPr>
              <a:t> </a:t>
            </a:r>
            <a:br>
              <a:rPr kumimoji="0" lang="en-US" sz="3400" b="0" i="0" u="none" strike="noStrike" kern="0" cap="none" spc="0" normalizeH="0" baseline="0" noProof="0" dirty="0">
                <a:ln>
                  <a:noFill/>
                </a:ln>
                <a:solidFill>
                  <a:srgbClr val="9AD7D7"/>
                </a:solidFill>
                <a:effectLst/>
                <a:uLnTx/>
                <a:uFillTx/>
                <a:latin typeface="Oswald"/>
                <a:ea typeface="Oswald"/>
                <a:cs typeface="Oswald"/>
                <a:sym typeface="Oswald"/>
              </a:rPr>
            </a:br>
            <a:r>
              <a:rPr kumimoji="0" lang="en-US" sz="3400" b="0" i="0" u="none" strike="noStrike" kern="0" cap="none" spc="0" normalizeH="0" baseline="0" noProof="0" dirty="0">
                <a:ln>
                  <a:noFill/>
                </a:ln>
                <a:solidFill>
                  <a:srgbClr val="2E6099"/>
                </a:solidFill>
                <a:effectLst/>
                <a:uLnTx/>
                <a:uFillTx/>
                <a:latin typeface="Oswald"/>
                <a:ea typeface="Oswald"/>
                <a:cs typeface="Oswald"/>
                <a:sym typeface="Oswald"/>
              </a:rPr>
              <a:t>IN ACTION </a:t>
            </a:r>
            <a:r>
              <a:rPr kumimoji="0" lang="en-US" sz="1000" b="0" i="0" u="none" strike="noStrike" kern="0" cap="none" spc="0" normalizeH="0" baseline="0" noProof="0" dirty="0">
                <a:ln>
                  <a:noFill/>
                </a:ln>
                <a:solidFill>
                  <a:srgbClr val="2E6099"/>
                </a:solidFill>
                <a:effectLst/>
                <a:uLnTx/>
                <a:uFillTx/>
                <a:latin typeface="Oswald"/>
                <a:ea typeface="Oswald"/>
                <a:cs typeface="Oswald"/>
                <a:sym typeface="Oswald"/>
              </a:rPr>
              <a:t>pg2</a:t>
            </a:r>
          </a:p>
        </p:txBody>
      </p:sp>
      <p:sp>
        <p:nvSpPr>
          <p:cNvPr id="842" name="Google Shape;842;g257c80f5285_0_1793"/>
          <p:cNvSpPr txBox="1"/>
          <p:nvPr/>
        </p:nvSpPr>
        <p:spPr>
          <a:xfrm>
            <a:off x="368475" y="2323700"/>
            <a:ext cx="4604700" cy="1000800"/>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Clr>
                <a:schemeClr val="dk1"/>
              </a:buClr>
              <a:buSzPts val="1100"/>
              <a:buFont typeface="Arial"/>
              <a:buNone/>
            </a:pPr>
            <a:r>
              <a:rPr lang="en-US" sz="1050" b="0" i="0" u="none" strike="noStrike" cap="none">
                <a:solidFill>
                  <a:schemeClr val="dk1"/>
                </a:solidFill>
                <a:latin typeface="Roboto"/>
                <a:ea typeface="Roboto"/>
                <a:cs typeface="Roboto"/>
                <a:sym typeface="Roboto"/>
              </a:rPr>
              <a:t>When students are given access to information capital and networks as well as the opportunity to practice professional skills, the American promise is attainable within semesters. ¹</a:t>
            </a:r>
            <a:endParaRPr sz="1050" b="0" i="0" u="none" strike="noStrike" cap="none">
              <a:solidFill>
                <a:schemeClr val="dk1"/>
              </a:solidFill>
              <a:latin typeface="Roboto"/>
              <a:ea typeface="Roboto"/>
              <a:cs typeface="Roboto"/>
              <a:sym typeface="Roboto"/>
            </a:endParaRPr>
          </a:p>
        </p:txBody>
      </p:sp>
      <p:sp>
        <p:nvSpPr>
          <p:cNvPr id="843" name="Google Shape;843;g257c80f5285_0_1793"/>
          <p:cNvSpPr txBox="1"/>
          <p:nvPr/>
        </p:nvSpPr>
        <p:spPr>
          <a:xfrm>
            <a:off x="2002425" y="6271925"/>
            <a:ext cx="2665800" cy="416100"/>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Clr>
                <a:schemeClr val="dk1"/>
              </a:buClr>
              <a:buSzPts val="1100"/>
              <a:buFont typeface="Arial"/>
              <a:buNone/>
            </a:pPr>
            <a:r>
              <a:rPr lang="en-US" sz="550" b="0" i="0" u="none" strike="noStrike" cap="none">
                <a:solidFill>
                  <a:srgbClr val="999999"/>
                </a:solidFill>
                <a:latin typeface="Arial"/>
                <a:ea typeface="Arial"/>
                <a:cs typeface="Arial"/>
                <a:sym typeface="Arial"/>
              </a:rPr>
              <a:t>¹ Questi1 Inclusive of all Braven graduates from FY18-FY21</a:t>
            </a:r>
            <a:endParaRPr sz="550" b="0" i="0" u="none" strike="noStrike" cap="none">
              <a:solidFill>
                <a:srgbClr val="999999"/>
              </a:solidFill>
              <a:latin typeface="Arial"/>
              <a:ea typeface="Arial"/>
              <a:cs typeface="Arial"/>
              <a:sym typeface="Arial"/>
            </a:endParaRPr>
          </a:p>
          <a:p>
            <a:pPr marL="0" marR="0" lvl="0" indent="0" algn="l" rtl="0">
              <a:lnSpc>
                <a:spcPct val="115000"/>
              </a:lnSpc>
              <a:spcBef>
                <a:spcPts val="0"/>
              </a:spcBef>
              <a:spcAft>
                <a:spcPts val="0"/>
              </a:spcAft>
              <a:buClr>
                <a:schemeClr val="dk1"/>
              </a:buClr>
              <a:buSzPts val="1100"/>
              <a:buFont typeface="Arial"/>
              <a:buNone/>
            </a:pPr>
            <a:r>
              <a:rPr lang="en-US" sz="550" b="0" i="0" u="none" strike="noStrike" cap="none">
                <a:solidFill>
                  <a:srgbClr val="999999"/>
                </a:solidFill>
                <a:latin typeface="Arial"/>
                <a:ea typeface="Arial"/>
                <a:cs typeface="Arial"/>
                <a:sym typeface="Arial"/>
              </a:rPr>
              <a:t>2 Chetty, Raj et al. The Fading American Dream: Trends in Absolute Income Mobility Since 1940. Science, December</a:t>
            </a:r>
            <a:r>
              <a:rPr lang="en-US" sz="550" b="0" i="0" u="none" strike="noStrike" cap="none">
                <a:solidFill>
                  <a:srgbClr val="FFFFFF"/>
                </a:solidFill>
                <a:highlight>
                  <a:srgbClr val="FFFFFF"/>
                </a:highlight>
                <a:latin typeface="Arial"/>
                <a:ea typeface="Arial"/>
                <a:cs typeface="Arial"/>
                <a:sym typeface="Arial"/>
              </a:rPr>
              <a:t> </a:t>
            </a:r>
            <a:r>
              <a:rPr lang="en-US" sz="550" b="0" i="0" u="none" strike="noStrike" cap="none">
                <a:solidFill>
                  <a:srgbClr val="999999"/>
                </a:solidFill>
                <a:latin typeface="Arial"/>
                <a:ea typeface="Arial"/>
                <a:cs typeface="Arial"/>
                <a:sym typeface="Arial"/>
              </a:rPr>
              <a:t>2016.</a:t>
            </a:r>
            <a:endParaRPr sz="550" b="0" i="0" u="none" strike="noStrike" cap="none">
              <a:solidFill>
                <a:srgbClr val="999999"/>
              </a:solidFill>
              <a:latin typeface="Arial"/>
              <a:ea typeface="Arial"/>
              <a:cs typeface="Arial"/>
              <a:sym typeface="Arial"/>
            </a:endParaRPr>
          </a:p>
          <a:p>
            <a:pPr marL="0" marR="0" lvl="0" indent="0" algn="l" rtl="0">
              <a:lnSpc>
                <a:spcPct val="115000"/>
              </a:lnSpc>
              <a:spcBef>
                <a:spcPts val="0"/>
              </a:spcBef>
              <a:spcAft>
                <a:spcPts val="0"/>
              </a:spcAft>
              <a:buClr>
                <a:schemeClr val="dk1"/>
              </a:buClr>
              <a:buSzPts val="1100"/>
              <a:buFont typeface="Arial"/>
              <a:buNone/>
            </a:pPr>
            <a:r>
              <a:rPr lang="en-US" sz="550" b="0" i="0" u="none" strike="noStrike" cap="none">
                <a:solidFill>
                  <a:srgbClr val="999999"/>
                </a:solidFill>
                <a:latin typeface="Arial"/>
                <a:ea typeface="Arial"/>
                <a:cs typeface="Arial"/>
                <a:sym typeface="Arial"/>
              </a:rPr>
              <a:t>3 Translation: Work hard and work smart, my friend. Hard and smart work brings success.</a:t>
            </a:r>
            <a:endParaRPr sz="550" b="0" i="0" u="none" strike="noStrike" cap="none">
              <a:solidFill>
                <a:srgbClr val="999999"/>
              </a:solidFill>
              <a:latin typeface="Arial"/>
              <a:ea typeface="Arial"/>
              <a:cs typeface="Arial"/>
              <a:sym typeface="Arial"/>
            </a:endParaRPr>
          </a:p>
        </p:txBody>
      </p:sp>
      <p:sp>
        <p:nvSpPr>
          <p:cNvPr id="844" name="Google Shape;844;g257c80f5285_0_1793"/>
          <p:cNvSpPr/>
          <p:nvPr/>
        </p:nvSpPr>
        <p:spPr>
          <a:xfrm>
            <a:off x="453550" y="3429000"/>
            <a:ext cx="4408200" cy="1107300"/>
          </a:xfrm>
          <a:prstGeom prst="rect">
            <a:avLst/>
          </a:prstGeom>
          <a:solidFill>
            <a:srgbClr val="37838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45" name="Google Shape;845;g257c80f5285_0_1793"/>
          <p:cNvSpPr txBox="1"/>
          <p:nvPr/>
        </p:nvSpPr>
        <p:spPr>
          <a:xfrm>
            <a:off x="576000" y="3439800"/>
            <a:ext cx="1078500" cy="7233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3500"/>
              <a:buFont typeface="Arial"/>
              <a:buNone/>
            </a:pPr>
            <a:r>
              <a:rPr lang="en-US" sz="3500" b="0" i="0" u="none" strike="noStrike" cap="none">
                <a:solidFill>
                  <a:schemeClr val="lt1"/>
                </a:solidFill>
                <a:latin typeface="Oswald Medium"/>
                <a:ea typeface="Oswald Medium"/>
                <a:cs typeface="Oswald Medium"/>
                <a:sym typeface="Oswald Medium"/>
              </a:rPr>
              <a:t>75%</a:t>
            </a:r>
            <a:endParaRPr sz="3500" b="0" i="0" u="none" strike="noStrike" cap="none">
              <a:solidFill>
                <a:schemeClr val="lt1"/>
              </a:solidFill>
              <a:latin typeface="Oswald Medium"/>
              <a:ea typeface="Oswald Medium"/>
              <a:cs typeface="Oswald Medium"/>
              <a:sym typeface="Oswald Medium"/>
            </a:endParaRPr>
          </a:p>
        </p:txBody>
      </p:sp>
      <p:sp>
        <p:nvSpPr>
          <p:cNvPr id="846" name="Google Shape;846;g257c80f5285_0_1793"/>
          <p:cNvSpPr txBox="1"/>
          <p:nvPr/>
        </p:nvSpPr>
        <p:spPr>
          <a:xfrm>
            <a:off x="1574500" y="4003400"/>
            <a:ext cx="3196500" cy="524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700"/>
              <a:buFont typeface="Arial"/>
              <a:buNone/>
            </a:pPr>
            <a:r>
              <a:rPr lang="en-US" sz="700" b="1" i="0" u="none" strike="noStrike" cap="none">
                <a:solidFill>
                  <a:schemeClr val="lt1"/>
                </a:solidFill>
                <a:latin typeface="Roboto"/>
                <a:ea typeface="Roboto"/>
                <a:cs typeface="Roboto"/>
                <a:sym typeface="Roboto"/>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7"/>
                  </a:ext>
                </a:extLst>
              </a:rPr>
              <a:t>By comparison, by age 30, most Americans have a 50-50 shot of outearning their parents.²</a:t>
            </a:r>
            <a:endParaRPr sz="700" b="1" i="0" u="none" strike="noStrike" cap="none">
              <a:solidFill>
                <a:schemeClr val="lt1"/>
              </a:solidFill>
              <a:latin typeface="Roboto"/>
              <a:ea typeface="Roboto"/>
              <a:cs typeface="Roboto"/>
              <a:sym typeface="Roboto"/>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8"/>
                </a:ext>
              </a:extLst>
            </a:endParaRPr>
          </a:p>
          <a:p>
            <a:pPr marL="0" marR="0" lvl="0" indent="0" algn="l" rtl="0">
              <a:lnSpc>
                <a:spcPct val="100000"/>
              </a:lnSpc>
              <a:spcBef>
                <a:spcPts val="0"/>
              </a:spcBef>
              <a:spcAft>
                <a:spcPts val="0"/>
              </a:spcAft>
              <a:buClr>
                <a:srgbClr val="000000"/>
              </a:buClr>
              <a:buSzPts val="700"/>
              <a:buFont typeface="Arial"/>
              <a:buNone/>
            </a:pPr>
            <a:endParaRPr sz="700" b="1" i="0" u="none" strike="noStrike" cap="none">
              <a:solidFill>
                <a:schemeClr val="lt1"/>
              </a:solidFill>
              <a:latin typeface="Roboto"/>
              <a:ea typeface="Roboto"/>
              <a:cs typeface="Roboto"/>
              <a:sym typeface="Roboto"/>
            </a:endParaRPr>
          </a:p>
        </p:txBody>
      </p:sp>
      <p:sp>
        <p:nvSpPr>
          <p:cNvPr id="847" name="Google Shape;847;g257c80f5285_0_1793"/>
          <p:cNvSpPr txBox="1"/>
          <p:nvPr/>
        </p:nvSpPr>
        <p:spPr>
          <a:xfrm>
            <a:off x="368475" y="4674200"/>
            <a:ext cx="3570900" cy="386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200"/>
              <a:buFont typeface="Arial"/>
              <a:buNone/>
            </a:pPr>
            <a:r>
              <a:rPr lang="en-US" sz="1000" b="0" i="0" u="none" strike="noStrike" cap="none">
                <a:solidFill>
                  <a:srgbClr val="3F3F3F"/>
                </a:solidFill>
                <a:latin typeface="Oswald Medium"/>
                <a:ea typeface="Oswald Medium"/>
                <a:cs typeface="Oswald Medium"/>
                <a:sym typeface="Oswald Medium"/>
              </a:rPr>
              <a:t>MOST POPULAR INDUSTRIES FOR BRAVEN FELLOWS WITH STRONG OPPORTUNITIES</a:t>
            </a:r>
            <a:endParaRPr sz="1000" b="1" i="0" u="none" strike="noStrike" cap="none">
              <a:solidFill>
                <a:srgbClr val="3F3F3F"/>
              </a:solidFill>
              <a:latin typeface="Oswald"/>
              <a:ea typeface="Oswald"/>
              <a:cs typeface="Oswald"/>
              <a:sym typeface="Oswald"/>
            </a:endParaRPr>
          </a:p>
        </p:txBody>
      </p:sp>
      <p:sp>
        <p:nvSpPr>
          <p:cNvPr id="848" name="Google Shape;848;g257c80f5285_0_1793"/>
          <p:cNvSpPr txBox="1"/>
          <p:nvPr/>
        </p:nvSpPr>
        <p:spPr>
          <a:xfrm>
            <a:off x="564825" y="4149367"/>
            <a:ext cx="1437600" cy="386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200"/>
              <a:buFont typeface="Arial"/>
              <a:buNone/>
            </a:pPr>
            <a:r>
              <a:rPr lang="en-US" sz="700" b="0" i="0" u="none" strike="noStrike" cap="none">
                <a:solidFill>
                  <a:schemeClr val="lt1"/>
                </a:solidFill>
                <a:latin typeface="Oswald Medium"/>
                <a:ea typeface="Oswald Medium"/>
                <a:cs typeface="Oswald Medium"/>
                <a:sym typeface="Oswald Medium"/>
              </a:rPr>
              <a:t> OF BRAVEN GRADUATES</a:t>
            </a:r>
            <a:endParaRPr sz="2200" b="1" i="0" u="none" strike="noStrike" cap="none">
              <a:solidFill>
                <a:schemeClr val="lt1"/>
              </a:solidFill>
              <a:latin typeface="Oswald"/>
              <a:ea typeface="Oswald"/>
              <a:cs typeface="Oswald"/>
              <a:sym typeface="Oswald"/>
            </a:endParaRPr>
          </a:p>
        </p:txBody>
      </p:sp>
      <p:sp>
        <p:nvSpPr>
          <p:cNvPr id="849" name="Google Shape;849;g257c80f5285_0_1793"/>
          <p:cNvSpPr/>
          <p:nvPr/>
        </p:nvSpPr>
        <p:spPr>
          <a:xfrm>
            <a:off x="434500" y="5207000"/>
            <a:ext cx="4427100" cy="699600"/>
          </a:xfrm>
          <a:prstGeom prst="rect">
            <a:avLst/>
          </a:prstGeom>
          <a:solidFill>
            <a:srgbClr val="EEEEE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50" name="Google Shape;850;g257c80f5285_0_1793"/>
          <p:cNvSpPr txBox="1"/>
          <p:nvPr/>
        </p:nvSpPr>
        <p:spPr>
          <a:xfrm>
            <a:off x="526000" y="5309358"/>
            <a:ext cx="4244100" cy="3867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2200"/>
              <a:buFont typeface="Arial"/>
              <a:buNone/>
            </a:pPr>
            <a:r>
              <a:rPr lang="en-US" sz="1100" b="0" i="0" u="none" strike="noStrike" cap="none">
                <a:solidFill>
                  <a:srgbClr val="3F3F3F"/>
                </a:solidFill>
                <a:latin typeface="Oswald Medium"/>
                <a:ea typeface="Oswald Medium"/>
                <a:cs typeface="Oswald Medium"/>
                <a:sym typeface="Oswald Medium"/>
              </a:rPr>
              <a:t>TECHNOLOGY      /      HEALTHCARE      /     MANUFACTURING    </a:t>
            </a:r>
            <a:endParaRPr sz="1100">
              <a:solidFill>
                <a:srgbClr val="3F3F3F"/>
              </a:solidFill>
              <a:latin typeface="Oswald Medium"/>
              <a:ea typeface="Oswald Medium"/>
              <a:cs typeface="Oswald Medium"/>
              <a:sym typeface="Oswald Medium"/>
            </a:endParaRPr>
          </a:p>
          <a:p>
            <a:pPr marL="0" marR="0" lvl="0" indent="0" algn="ctr" rtl="0">
              <a:lnSpc>
                <a:spcPct val="100000"/>
              </a:lnSpc>
              <a:spcBef>
                <a:spcPts val="0"/>
              </a:spcBef>
              <a:spcAft>
                <a:spcPts val="0"/>
              </a:spcAft>
              <a:buClr>
                <a:srgbClr val="000000"/>
              </a:buClr>
              <a:buSzPts val="2200"/>
              <a:buFont typeface="Arial"/>
              <a:buNone/>
            </a:pPr>
            <a:r>
              <a:rPr lang="en-US" sz="1100" b="0" i="0" u="none" strike="noStrike" cap="none">
                <a:solidFill>
                  <a:srgbClr val="3F3F3F"/>
                </a:solidFill>
                <a:latin typeface="Oswald Medium"/>
                <a:ea typeface="Oswald Medium"/>
                <a:cs typeface="Oswald Medium"/>
                <a:sym typeface="Oswald Medium"/>
              </a:rPr>
              <a:t>     BANKING &amp; FINANCE     /  ACCOUNTING</a:t>
            </a:r>
            <a:endParaRPr sz="1100" b="1" i="0" u="none" strike="noStrike" cap="none">
              <a:solidFill>
                <a:srgbClr val="3F3F3F"/>
              </a:solidFill>
              <a:latin typeface="Oswald"/>
              <a:ea typeface="Oswald"/>
              <a:cs typeface="Oswald"/>
              <a:sym typeface="Oswald"/>
            </a:endParaRPr>
          </a:p>
        </p:txBody>
      </p:sp>
      <p:sp>
        <p:nvSpPr>
          <p:cNvPr id="851" name="Google Shape;851;g257c80f5285_0_1793"/>
          <p:cNvSpPr txBox="1"/>
          <p:nvPr/>
        </p:nvSpPr>
        <p:spPr>
          <a:xfrm>
            <a:off x="1574500" y="3549900"/>
            <a:ext cx="2665800" cy="386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200"/>
              <a:buFont typeface="Arial"/>
              <a:buNone/>
            </a:pPr>
            <a:r>
              <a:rPr lang="en-US" sz="1000" b="0" i="0" u="none" strike="noStrike" cap="none">
                <a:solidFill>
                  <a:schemeClr val="lt1"/>
                </a:solidFill>
                <a:latin typeface="Oswald Medium"/>
                <a:ea typeface="Oswald Medium"/>
                <a:cs typeface="Oswald Medium"/>
                <a:sym typeface="Oswald Medium"/>
              </a:rPr>
              <a:t>ARE ALREADY OUTEARNING THEIR PARENTS IN THEIR VERY FIRST JOB OUT OF COLLEGE.</a:t>
            </a:r>
            <a:endParaRPr sz="2500" b="1" i="0" u="none" strike="noStrike" cap="none">
              <a:solidFill>
                <a:schemeClr val="lt1"/>
              </a:solidFill>
              <a:latin typeface="Oswald"/>
              <a:ea typeface="Oswald"/>
              <a:cs typeface="Oswald"/>
              <a:sym typeface="Oswald"/>
            </a:endParaRPr>
          </a:p>
        </p:txBody>
      </p:sp>
      <p:pic>
        <p:nvPicPr>
          <p:cNvPr id="852" name="Google Shape;852;g257c80f5285_0_1793"/>
          <p:cNvPicPr preferRelativeResize="0"/>
          <p:nvPr/>
        </p:nvPicPr>
        <p:blipFill rotWithShape="1">
          <a:blip r:embed="rId4" cstate="email">
            <a:alphaModFix/>
            <a:extLst>
              <a:ext uri="{28A0092B-C50C-407E-A947-70E740481C1C}">
                <a14:useLocalDpi xmlns:a14="http://schemas.microsoft.com/office/drawing/2010/main"/>
              </a:ext>
            </a:extLst>
          </a:blip>
          <a:srcRect l="-5030"/>
          <a:stretch/>
        </p:blipFill>
        <p:spPr>
          <a:xfrm>
            <a:off x="172600" y="215800"/>
            <a:ext cx="1477174" cy="437699"/>
          </a:xfrm>
          <a:prstGeom prst="rect">
            <a:avLst/>
          </a:prstGeom>
          <a:noFill/>
          <a:ln>
            <a:noFill/>
          </a:ln>
        </p:spPr>
      </p:pic>
      <p:sp>
        <p:nvSpPr>
          <p:cNvPr id="853" name="Google Shape;853;g257c80f5285_0_1793"/>
          <p:cNvSpPr txBox="1"/>
          <p:nvPr/>
        </p:nvSpPr>
        <p:spPr>
          <a:xfrm>
            <a:off x="7433750" y="6024675"/>
            <a:ext cx="3000000" cy="492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000" b="1">
                <a:solidFill>
                  <a:srgbClr val="ED3833"/>
                </a:solidFill>
              </a:rPr>
              <a:t>EZEKIEL OLUMUYIDE</a:t>
            </a:r>
            <a:r>
              <a:rPr lang="en-US" sz="1000">
                <a:solidFill>
                  <a:srgbClr val="ED3833"/>
                </a:solidFill>
              </a:rPr>
              <a:t> </a:t>
            </a:r>
            <a:br>
              <a:rPr lang="en-US" sz="1000">
                <a:solidFill>
                  <a:srgbClr val="ED3833"/>
                </a:solidFill>
              </a:rPr>
            </a:br>
            <a:r>
              <a:rPr lang="en-US" sz="1000" b="1">
                <a:solidFill>
                  <a:schemeClr val="dk1"/>
                </a:solidFill>
                <a:latin typeface="Roboto"/>
                <a:ea typeface="Roboto"/>
                <a:cs typeface="Roboto"/>
                <a:sym typeface="Roboto"/>
              </a:rPr>
              <a:t>SPRING 2021 FELLOW</a:t>
            </a:r>
            <a:endParaRPr/>
          </a:p>
        </p:txBody>
      </p:sp>
      <p:pic>
        <p:nvPicPr>
          <p:cNvPr id="854" name="Google Shape;854;g257c80f5285_0_1793"/>
          <p:cNvPicPr preferRelativeResize="0"/>
          <p:nvPr/>
        </p:nvPicPr>
        <p:blipFill>
          <a:blip r:embed="rId5" cstate="email">
            <a:alphaModFix/>
            <a:extLst>
              <a:ext uri="{28A0092B-C50C-407E-A947-70E740481C1C}">
                <a14:useLocalDpi xmlns:a14="http://schemas.microsoft.com/office/drawing/2010/main"/>
              </a:ext>
            </a:extLst>
          </a:blip>
          <a:stretch>
            <a:fillRect/>
          </a:stretch>
        </p:blipFill>
        <p:spPr>
          <a:xfrm>
            <a:off x="700" y="6216525"/>
            <a:ext cx="1820981" cy="66915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858"/>
        <p:cNvGrpSpPr/>
        <p:nvPr/>
      </p:nvGrpSpPr>
      <p:grpSpPr>
        <a:xfrm>
          <a:off x="0" y="0"/>
          <a:ext cx="0" cy="0"/>
          <a:chOff x="0" y="0"/>
          <a:chExt cx="0" cy="0"/>
        </a:xfrm>
      </p:grpSpPr>
      <p:pic>
        <p:nvPicPr>
          <p:cNvPr id="859" name="Google Shape;859;g258832752ed_3_127"/>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4653400" y="0"/>
            <a:ext cx="4496900" cy="6857999"/>
          </a:xfrm>
          <a:prstGeom prst="rect">
            <a:avLst/>
          </a:prstGeom>
          <a:noFill/>
          <a:ln>
            <a:noFill/>
          </a:ln>
        </p:spPr>
      </p:pic>
      <p:sp>
        <p:nvSpPr>
          <p:cNvPr id="860" name="Google Shape;860;g258832752ed_3_127"/>
          <p:cNvSpPr txBox="1">
            <a:spLocks noGrp="1"/>
          </p:cNvSpPr>
          <p:nvPr>
            <p:ph type="title" idx="4294967295"/>
          </p:nvPr>
        </p:nvSpPr>
        <p:spPr>
          <a:xfrm>
            <a:off x="264150" y="759533"/>
            <a:ext cx="4307700" cy="1454400"/>
          </a:xfrm>
          <a:prstGeom prst="rect">
            <a:avLst/>
          </a:prstGeom>
          <a:noFill/>
          <a:ln>
            <a:noFill/>
            <a:prstDash/>
          </a:ln>
          <a:effectLst/>
        </p:spPr>
        <p:txBody>
          <a:bodyPr rot="0" spcFirstLastPara="1" vertOverflow="overflow" horzOverflow="overflow" vert="horz" wrap="square" lIns="91425" tIns="45700" rIns="91425" bIns="4570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
                <a:srgbClr val="000000"/>
              </a:buClr>
              <a:buSzPts val="3400"/>
              <a:buFont typeface="Arial"/>
              <a:buNone/>
              <a:tabLst/>
              <a:defRPr/>
            </a:pPr>
            <a:r>
              <a:rPr kumimoji="0" lang="en-US" sz="3400" b="0" i="0" u="none" strike="noStrike" kern="0" cap="none" spc="0" normalizeH="0" baseline="0" noProof="0" dirty="0">
                <a:ln>
                  <a:noFill/>
                </a:ln>
                <a:solidFill>
                  <a:srgbClr val="454545"/>
                </a:solidFill>
                <a:effectLst/>
                <a:uLnTx/>
                <a:uFillTx/>
                <a:latin typeface="Oswald"/>
                <a:ea typeface="Oswald"/>
                <a:cs typeface="Oswald"/>
                <a:sym typeface="Oswald"/>
              </a:rPr>
              <a:t>PURPOSE DRIVES </a:t>
            </a:r>
            <a:r>
              <a:rPr kumimoji="0" lang="en-US" sz="3400" b="0" i="0" u="none" strike="noStrike" kern="0" cap="none" spc="0" normalizeH="0" baseline="0" noProof="0" dirty="0">
                <a:ln>
                  <a:noFill/>
                </a:ln>
                <a:solidFill>
                  <a:srgbClr val="D1AB5C"/>
                </a:solidFill>
                <a:effectLst/>
                <a:uLnTx/>
                <a:uFillTx/>
                <a:latin typeface="Oswald"/>
                <a:ea typeface="Oswald"/>
                <a:cs typeface="Oswald"/>
                <a:sym typeface="Oswald"/>
              </a:rPr>
              <a:t>PERSISTENCE</a:t>
            </a:r>
          </a:p>
        </p:txBody>
      </p:sp>
      <p:sp>
        <p:nvSpPr>
          <p:cNvPr id="861" name="Google Shape;861;g258832752ed_3_127"/>
          <p:cNvSpPr txBox="1"/>
          <p:nvPr/>
        </p:nvSpPr>
        <p:spPr>
          <a:xfrm>
            <a:off x="3083288" y="6581100"/>
            <a:ext cx="3410100" cy="2769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600"/>
              <a:buFont typeface="Arial"/>
              <a:buNone/>
            </a:pPr>
            <a:r>
              <a:rPr lang="en-US" sz="600" b="0" i="0" u="none" strike="noStrike" cap="none">
                <a:solidFill>
                  <a:srgbClr val="B7B7B7"/>
                </a:solidFill>
                <a:latin typeface="Arial"/>
                <a:ea typeface="Arial"/>
                <a:cs typeface="Arial"/>
                <a:sym typeface="Arial"/>
              </a:rPr>
              <a:t>© 2023 Braven, Inc. All Rights Reserved</a:t>
            </a:r>
            <a:endParaRPr sz="600" b="0" i="0" u="none" strike="noStrike" cap="none">
              <a:solidFill>
                <a:srgbClr val="B7B7B7"/>
              </a:solidFill>
              <a:latin typeface="Arial"/>
              <a:ea typeface="Arial"/>
              <a:cs typeface="Arial"/>
              <a:sym typeface="Arial"/>
            </a:endParaRPr>
          </a:p>
        </p:txBody>
      </p:sp>
      <p:sp>
        <p:nvSpPr>
          <p:cNvPr id="862" name="Google Shape;862;g258832752ed_3_127"/>
          <p:cNvSpPr txBox="1"/>
          <p:nvPr/>
        </p:nvSpPr>
        <p:spPr>
          <a:xfrm>
            <a:off x="301125" y="5387300"/>
            <a:ext cx="4161600" cy="673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100"/>
              <a:buFont typeface="Arial"/>
              <a:buNone/>
            </a:pPr>
            <a:r>
              <a:rPr lang="en-US" sz="600" b="0" i="0" u="none" strike="noStrike" cap="none">
                <a:solidFill>
                  <a:srgbClr val="999999"/>
                </a:solidFill>
                <a:latin typeface="Arial"/>
                <a:ea typeface="Arial"/>
                <a:cs typeface="Arial"/>
                <a:sym typeface="Arial"/>
              </a:rPr>
              <a:t>Implied 6-year graduation rate for Black and Latinx students who persisted from freshman to sophomore year at four-year public institutions. Sources: U.S. Department of Education, National Center for Education Statistics, Digest of Education Statistics, 2021 release of Tables 326.10, 326.30, and 306.50.</a:t>
            </a:r>
            <a:endParaRPr sz="600" b="0" i="0" u="none" strike="noStrike" cap="none">
              <a:solidFill>
                <a:srgbClr val="999999"/>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r>
              <a:rPr lang="en-US" sz="600" b="0" i="0" u="none" strike="noStrike" cap="none">
                <a:solidFill>
                  <a:srgbClr val="999999"/>
                </a:solidFill>
                <a:latin typeface="Arial"/>
                <a:ea typeface="Arial"/>
                <a:cs typeface="Arial"/>
                <a:sym typeface="Arial"/>
              </a:rPr>
              <a:t>Braven data includes graduation data of 945 Braven Fellow graduates at Rutgers-Newark, San José State University, and Lehman College, exclusive of any Fellows who took Braven as a senior.</a:t>
            </a:r>
            <a:endParaRPr sz="600" b="0" i="0" u="none" strike="noStrike" cap="none">
              <a:solidFill>
                <a:srgbClr val="999999"/>
              </a:solidFill>
              <a:latin typeface="Arial"/>
              <a:ea typeface="Arial"/>
              <a:cs typeface="Arial"/>
              <a:sym typeface="Arial"/>
            </a:endParaRPr>
          </a:p>
        </p:txBody>
      </p:sp>
      <p:sp>
        <p:nvSpPr>
          <p:cNvPr id="863" name="Google Shape;863;g258832752ed_3_127"/>
          <p:cNvSpPr txBox="1"/>
          <p:nvPr/>
        </p:nvSpPr>
        <p:spPr>
          <a:xfrm>
            <a:off x="309875" y="2343567"/>
            <a:ext cx="4032300" cy="7389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Roboto"/>
                <a:ea typeface="Roboto"/>
                <a:cs typeface="Roboto"/>
                <a:sym typeface="Roboto"/>
              </a:rPr>
              <a:t>In terms of </a:t>
            </a:r>
            <a:r>
              <a:rPr lang="en-US" sz="1200" b="1" i="0" u="none" strike="noStrike" cap="none">
                <a:solidFill>
                  <a:srgbClr val="000000"/>
                </a:solidFill>
                <a:latin typeface="Roboto"/>
                <a:ea typeface="Roboto"/>
                <a:cs typeface="Roboto"/>
                <a:sym typeface="Roboto"/>
              </a:rPr>
              <a:t>college persistence and graduation</a:t>
            </a:r>
            <a:r>
              <a:rPr lang="en-US" sz="1200" b="0" i="0" u="none" strike="noStrike" cap="none">
                <a:solidFill>
                  <a:srgbClr val="000000"/>
                </a:solidFill>
                <a:latin typeface="Roboto"/>
                <a:ea typeface="Roboto"/>
                <a:cs typeface="Roboto"/>
                <a:sym typeface="Roboto"/>
              </a:rPr>
              <a:t>, our 945 all-time Braven Fellows at our public university partners are showing incredibly encouraging results.</a:t>
            </a:r>
            <a:endParaRPr sz="1200" b="0" i="0" u="none" strike="noStrike" cap="none">
              <a:solidFill>
                <a:srgbClr val="000000"/>
              </a:solidFill>
              <a:latin typeface="Roboto"/>
              <a:ea typeface="Roboto"/>
              <a:cs typeface="Roboto"/>
              <a:sym typeface="Roboto"/>
            </a:endParaRPr>
          </a:p>
        </p:txBody>
      </p:sp>
      <p:sp>
        <p:nvSpPr>
          <p:cNvPr id="864" name="Google Shape;864;g258832752ed_3_127"/>
          <p:cNvSpPr txBox="1"/>
          <p:nvPr/>
        </p:nvSpPr>
        <p:spPr>
          <a:xfrm>
            <a:off x="7327125" y="6121467"/>
            <a:ext cx="1806900" cy="615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000"/>
              <a:buFont typeface="Arial"/>
              <a:buNone/>
            </a:pPr>
            <a:r>
              <a:rPr lang="en-US" sz="1000" b="1" i="0" u="none" strike="noStrike" cap="none">
                <a:solidFill>
                  <a:srgbClr val="EB3B46"/>
                </a:solidFill>
                <a:latin typeface="Roboto"/>
                <a:ea typeface="Roboto"/>
                <a:cs typeface="Roboto"/>
                <a:sym typeface="Roboto"/>
              </a:rPr>
              <a:t>NADGEDA MAGLOIRE</a:t>
            </a:r>
            <a:br>
              <a:rPr lang="en-US" sz="1000" b="1" i="0" u="none" strike="noStrike" cap="none">
                <a:solidFill>
                  <a:srgbClr val="EEEEEE"/>
                </a:solidFill>
                <a:latin typeface="Roboto"/>
                <a:ea typeface="Roboto"/>
                <a:cs typeface="Roboto"/>
                <a:sym typeface="Roboto"/>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9"/>
                  </a:ext>
                </a:extLst>
              </a:rPr>
            </a:br>
            <a:r>
              <a:rPr lang="en-US" sz="1000" b="1" i="0" u="none" strike="noStrike" cap="none">
                <a:solidFill>
                  <a:schemeClr val="lt1"/>
                </a:solidFill>
                <a:latin typeface="Roboto"/>
                <a:ea typeface="Roboto"/>
                <a:cs typeface="Roboto"/>
                <a:sym typeface="Roboto"/>
              </a:rPr>
              <a:t>Lehman Fellow</a:t>
            </a:r>
            <a:endParaRPr sz="1000" b="1" i="0" u="none" strike="noStrike" cap="none">
              <a:solidFill>
                <a:schemeClr val="lt1"/>
              </a:solidFill>
              <a:latin typeface="Roboto"/>
              <a:ea typeface="Roboto"/>
              <a:cs typeface="Roboto"/>
              <a:sym typeface="Roboto"/>
            </a:endParaRPr>
          </a:p>
        </p:txBody>
      </p:sp>
      <p:pic>
        <p:nvPicPr>
          <p:cNvPr id="865" name="Google Shape;865;g258832752ed_3_127"/>
          <p:cNvPicPr preferRelativeResize="0"/>
          <p:nvPr/>
        </p:nvPicPr>
        <p:blipFill rotWithShape="1">
          <a:blip r:embed="rId4" cstate="email">
            <a:alphaModFix/>
            <a:extLst>
              <a:ext uri="{28A0092B-C50C-407E-A947-70E740481C1C}">
                <a14:useLocalDpi xmlns:a14="http://schemas.microsoft.com/office/drawing/2010/main"/>
              </a:ext>
            </a:extLst>
          </a:blip>
          <a:srcRect l="-5030"/>
          <a:stretch/>
        </p:blipFill>
        <p:spPr>
          <a:xfrm>
            <a:off x="172600" y="215800"/>
            <a:ext cx="1477174" cy="437699"/>
          </a:xfrm>
          <a:prstGeom prst="rect">
            <a:avLst/>
          </a:prstGeom>
          <a:noFill/>
          <a:ln>
            <a:noFill/>
          </a:ln>
        </p:spPr>
      </p:pic>
      <p:sp>
        <p:nvSpPr>
          <p:cNvPr id="866" name="Google Shape;866;g258832752ed_3_127"/>
          <p:cNvSpPr/>
          <p:nvPr/>
        </p:nvSpPr>
        <p:spPr>
          <a:xfrm>
            <a:off x="355588" y="3933813"/>
            <a:ext cx="3844500" cy="396300"/>
          </a:xfrm>
          <a:prstGeom prst="rect">
            <a:avLst/>
          </a:prstGeom>
          <a:noFill/>
          <a:ln w="9525" cap="flat" cmpd="sng">
            <a:solidFill>
              <a:srgbClr val="D1AB5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 name="Google Shape;867;g258832752ed_3_127"/>
          <p:cNvSpPr/>
          <p:nvPr/>
        </p:nvSpPr>
        <p:spPr>
          <a:xfrm>
            <a:off x="355588" y="3933813"/>
            <a:ext cx="3498600" cy="396300"/>
          </a:xfrm>
          <a:prstGeom prst="rect">
            <a:avLst/>
          </a:prstGeom>
          <a:solidFill>
            <a:srgbClr val="D1AB5C"/>
          </a:solidFill>
          <a:ln w="9525" cap="flat" cmpd="sng">
            <a:solidFill>
              <a:srgbClr val="D1AB5C"/>
            </a:solidFill>
            <a:prstDash val="solid"/>
            <a:round/>
            <a:headEnd type="none" w="sm" len="sm"/>
            <a:tailEnd type="none" w="sm" len="sm"/>
          </a:ln>
        </p:spPr>
        <p:txBody>
          <a:bodyPr spcFirstLastPara="1" wrap="square" lIns="91425" tIns="91425" rIns="91425" bIns="91425" anchor="ctr" anchorCtr="0">
            <a:noAutofit/>
          </a:bodyPr>
          <a:lstStyle/>
          <a:p>
            <a:pPr marL="0" lvl="0" indent="0" algn="r" rtl="0">
              <a:spcBef>
                <a:spcPts val="0"/>
              </a:spcBef>
              <a:spcAft>
                <a:spcPts val="0"/>
              </a:spcAft>
              <a:buNone/>
            </a:pPr>
            <a:r>
              <a:rPr lang="en-US" b="1" dirty="0">
                <a:solidFill>
                  <a:schemeClr val="tx1"/>
                </a:solidFill>
                <a:latin typeface="Oswald"/>
                <a:ea typeface="Oswald"/>
                <a:cs typeface="Oswald"/>
                <a:sym typeface="Oswald"/>
              </a:rPr>
              <a:t>91%</a:t>
            </a:r>
            <a:endParaRPr b="1" dirty="0">
              <a:solidFill>
                <a:schemeClr val="tx1"/>
              </a:solidFill>
              <a:latin typeface="Oswald"/>
              <a:ea typeface="Oswald"/>
              <a:cs typeface="Oswald"/>
              <a:sym typeface="Oswald"/>
            </a:endParaRPr>
          </a:p>
        </p:txBody>
      </p:sp>
      <p:sp>
        <p:nvSpPr>
          <p:cNvPr id="868" name="Google Shape;868;g258832752ed_3_127"/>
          <p:cNvSpPr txBox="1"/>
          <p:nvPr/>
        </p:nvSpPr>
        <p:spPr>
          <a:xfrm>
            <a:off x="355588" y="3455363"/>
            <a:ext cx="3388800" cy="492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000" b="1">
                <a:solidFill>
                  <a:srgbClr val="B08731"/>
                </a:solidFill>
              </a:rPr>
              <a:t>Braven Fellows nationally</a:t>
            </a:r>
            <a:r>
              <a:rPr lang="en-US" sz="1000"/>
              <a:t> have achieved a 91% on-time graduation rate…</a:t>
            </a:r>
            <a:endParaRPr sz="1000"/>
          </a:p>
        </p:txBody>
      </p:sp>
      <p:sp>
        <p:nvSpPr>
          <p:cNvPr id="869" name="Google Shape;869;g258832752ed_3_127"/>
          <p:cNvSpPr/>
          <p:nvPr/>
        </p:nvSpPr>
        <p:spPr>
          <a:xfrm>
            <a:off x="455863" y="4520238"/>
            <a:ext cx="172200" cy="172200"/>
          </a:xfrm>
          <a:prstGeom prst="ellipse">
            <a:avLst/>
          </a:prstGeom>
          <a:solidFill>
            <a:srgbClr val="595959"/>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 name="Google Shape;870;g258832752ed_3_127"/>
          <p:cNvSpPr/>
          <p:nvPr/>
        </p:nvSpPr>
        <p:spPr>
          <a:xfrm>
            <a:off x="841613" y="4520238"/>
            <a:ext cx="172200" cy="172200"/>
          </a:xfrm>
          <a:prstGeom prst="ellipse">
            <a:avLst/>
          </a:prstGeom>
          <a:solidFill>
            <a:srgbClr val="595959"/>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 name="Google Shape;871;g258832752ed_3_127"/>
          <p:cNvSpPr/>
          <p:nvPr/>
        </p:nvSpPr>
        <p:spPr>
          <a:xfrm>
            <a:off x="1227363" y="4520238"/>
            <a:ext cx="172200" cy="172200"/>
          </a:xfrm>
          <a:prstGeom prst="ellipse">
            <a:avLst/>
          </a:prstGeom>
          <a:solidFill>
            <a:srgbClr val="595959"/>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 name="Google Shape;872;g258832752ed_3_127"/>
          <p:cNvSpPr/>
          <p:nvPr/>
        </p:nvSpPr>
        <p:spPr>
          <a:xfrm>
            <a:off x="1613113" y="4520238"/>
            <a:ext cx="172200" cy="172200"/>
          </a:xfrm>
          <a:prstGeom prst="ellipse">
            <a:avLst/>
          </a:prstGeom>
          <a:solidFill>
            <a:srgbClr val="595959"/>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 name="Google Shape;873;g258832752ed_3_127"/>
          <p:cNvSpPr/>
          <p:nvPr/>
        </p:nvSpPr>
        <p:spPr>
          <a:xfrm>
            <a:off x="1998863" y="4520238"/>
            <a:ext cx="172200" cy="172200"/>
          </a:xfrm>
          <a:prstGeom prst="ellipse">
            <a:avLst/>
          </a:prstGeom>
          <a:solidFill>
            <a:srgbClr val="595959"/>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 name="Google Shape;874;g258832752ed_3_127"/>
          <p:cNvSpPr/>
          <p:nvPr/>
        </p:nvSpPr>
        <p:spPr>
          <a:xfrm>
            <a:off x="2384613" y="4520238"/>
            <a:ext cx="172200" cy="172200"/>
          </a:xfrm>
          <a:prstGeom prst="ellipse">
            <a:avLst/>
          </a:prstGeom>
          <a:solidFill>
            <a:srgbClr val="595959"/>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 name="Google Shape;875;g258832752ed_3_127"/>
          <p:cNvSpPr/>
          <p:nvPr/>
        </p:nvSpPr>
        <p:spPr>
          <a:xfrm>
            <a:off x="2770363" y="4520238"/>
            <a:ext cx="172200" cy="172200"/>
          </a:xfrm>
          <a:prstGeom prst="ellipse">
            <a:avLst/>
          </a:prstGeom>
          <a:solidFill>
            <a:srgbClr val="595959"/>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 name="Google Shape;876;g258832752ed_3_127"/>
          <p:cNvSpPr/>
          <p:nvPr/>
        </p:nvSpPr>
        <p:spPr>
          <a:xfrm>
            <a:off x="3208463" y="4572588"/>
            <a:ext cx="67500" cy="67500"/>
          </a:xfrm>
          <a:prstGeom prst="ellipse">
            <a:avLst/>
          </a:prstGeom>
          <a:solidFill>
            <a:srgbClr val="595959"/>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 name="Google Shape;877;g258832752ed_3_127"/>
          <p:cNvSpPr/>
          <p:nvPr/>
        </p:nvSpPr>
        <p:spPr>
          <a:xfrm>
            <a:off x="3594213" y="4572588"/>
            <a:ext cx="67500" cy="67500"/>
          </a:xfrm>
          <a:prstGeom prst="ellipse">
            <a:avLst/>
          </a:prstGeom>
          <a:solidFill>
            <a:srgbClr val="595959"/>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 name="Google Shape;878;g258832752ed_3_127"/>
          <p:cNvSpPr/>
          <p:nvPr/>
        </p:nvSpPr>
        <p:spPr>
          <a:xfrm>
            <a:off x="3979963" y="4572588"/>
            <a:ext cx="67500" cy="67500"/>
          </a:xfrm>
          <a:prstGeom prst="ellipse">
            <a:avLst/>
          </a:prstGeom>
          <a:solidFill>
            <a:srgbClr val="595959"/>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 name="Google Shape;879;g258832752ed_3_127"/>
          <p:cNvSpPr txBox="1"/>
          <p:nvPr/>
        </p:nvSpPr>
        <p:spPr>
          <a:xfrm>
            <a:off x="309863" y="4793563"/>
            <a:ext cx="3890100" cy="492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00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0"/>
                  </a:ext>
                </a:extLst>
              </a:rPr>
              <a:t>…Compared to about 7 in 10 of </a:t>
            </a:r>
            <a:r>
              <a:rPr lang="en-US" sz="1000" b="1">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1"/>
                  </a:ext>
                </a:extLst>
              </a:rPr>
              <a:t>Braven Fellows’ peers</a:t>
            </a:r>
            <a:r>
              <a:rPr lang="en-US" sz="100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2"/>
                  </a:ext>
                </a:extLst>
              </a:rPr>
              <a:t> who graduate on time.</a:t>
            </a:r>
            <a:endParaRPr sz="1000"/>
          </a:p>
        </p:txBody>
      </p:sp>
      <p:sp>
        <p:nvSpPr>
          <p:cNvPr id="880" name="Google Shape;880;g258832752ed_3_127"/>
          <p:cNvSpPr/>
          <p:nvPr/>
        </p:nvSpPr>
        <p:spPr>
          <a:xfrm>
            <a:off x="3156113" y="4520238"/>
            <a:ext cx="172200" cy="172200"/>
          </a:xfrm>
          <a:prstGeom prst="ellipse">
            <a:avLst/>
          </a:prstGeom>
          <a:solidFill>
            <a:srgbClr val="FFFFFF"/>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 name="Google Shape;881;g258832752ed_3_127"/>
          <p:cNvSpPr/>
          <p:nvPr/>
        </p:nvSpPr>
        <p:spPr>
          <a:xfrm>
            <a:off x="3541863" y="4520238"/>
            <a:ext cx="172200" cy="172200"/>
          </a:xfrm>
          <a:prstGeom prst="ellipse">
            <a:avLst/>
          </a:prstGeom>
          <a:solidFill>
            <a:srgbClr val="FFFFFF"/>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 name="Google Shape;882;g258832752ed_3_127"/>
          <p:cNvSpPr/>
          <p:nvPr/>
        </p:nvSpPr>
        <p:spPr>
          <a:xfrm>
            <a:off x="3927613" y="4520238"/>
            <a:ext cx="172200" cy="172200"/>
          </a:xfrm>
          <a:prstGeom prst="ellipse">
            <a:avLst/>
          </a:prstGeom>
          <a:solidFill>
            <a:srgbClr val="FFFFFF"/>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883" name="Google Shape;883;g258832752ed_3_127"/>
          <p:cNvPicPr preferRelativeResize="0"/>
          <p:nvPr/>
        </p:nvPicPr>
        <p:blipFill>
          <a:blip r:embed="rId5" cstate="email">
            <a:alphaModFix/>
            <a:extLst>
              <a:ext uri="{28A0092B-C50C-407E-A947-70E740481C1C}">
                <a14:useLocalDpi xmlns:a14="http://schemas.microsoft.com/office/drawing/2010/main"/>
              </a:ext>
            </a:extLst>
          </a:blip>
          <a:stretch>
            <a:fillRect/>
          </a:stretch>
        </p:blipFill>
        <p:spPr>
          <a:xfrm>
            <a:off x="700" y="6216525"/>
            <a:ext cx="1820981" cy="66915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887"/>
        <p:cNvGrpSpPr/>
        <p:nvPr/>
      </p:nvGrpSpPr>
      <p:grpSpPr>
        <a:xfrm>
          <a:off x="0" y="0"/>
          <a:ext cx="0" cy="0"/>
          <a:chOff x="0" y="0"/>
          <a:chExt cx="0" cy="0"/>
        </a:xfrm>
      </p:grpSpPr>
      <p:sp>
        <p:nvSpPr>
          <p:cNvPr id="888" name="Google Shape;888;g257c80f5285_0_1863"/>
          <p:cNvSpPr/>
          <p:nvPr/>
        </p:nvSpPr>
        <p:spPr>
          <a:xfrm>
            <a:off x="5094150" y="0"/>
            <a:ext cx="4049700" cy="68580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89" name="Google Shape;889;g257c80f5285_0_1863"/>
          <p:cNvSpPr txBox="1">
            <a:spLocks noGrp="1"/>
          </p:cNvSpPr>
          <p:nvPr>
            <p:ph type="sldNum" idx="12"/>
          </p:nvPr>
        </p:nvSpPr>
        <p:spPr>
          <a:xfrm>
            <a:off x="8472458" y="6217623"/>
            <a:ext cx="548700" cy="524700"/>
          </a:xfrm>
          <a:prstGeom prst="rect">
            <a:avLst/>
          </a:prstGeom>
          <a:noFill/>
          <a:ln>
            <a:noFill/>
          </a:ln>
        </p:spPr>
        <p:txBody>
          <a:bodyPr spcFirstLastPara="1" wrap="square" lIns="91425" tIns="91425" rIns="91425" bIns="91425" anchor="ctr" anchorCtr="0">
            <a:normAutofit/>
          </a:bodyPr>
          <a:lstStyle/>
          <a:p>
            <a:pPr marL="0" lvl="0" indent="0" algn="r" rtl="0">
              <a:lnSpc>
                <a:spcPct val="100000"/>
              </a:lnSpc>
              <a:spcBef>
                <a:spcPts val="0"/>
              </a:spcBef>
              <a:spcAft>
                <a:spcPts val="0"/>
              </a:spcAft>
              <a:buSzPts val="1000"/>
              <a:buNone/>
            </a:pPr>
            <a:fld id="{00000000-1234-1234-1234-123412341234}" type="slidenum">
              <a:rPr lang="en-US"/>
              <a:t>12</a:t>
            </a:fld>
            <a:endParaRPr/>
          </a:p>
        </p:txBody>
      </p:sp>
      <p:sp>
        <p:nvSpPr>
          <p:cNvPr id="890" name="Google Shape;890;g257c80f5285_0_1863"/>
          <p:cNvSpPr/>
          <p:nvPr/>
        </p:nvSpPr>
        <p:spPr>
          <a:xfrm>
            <a:off x="902317" y="3351854"/>
            <a:ext cx="2489700" cy="719100"/>
          </a:xfrm>
          <a:prstGeom prst="rect">
            <a:avLst/>
          </a:prstGeom>
          <a:solidFill>
            <a:srgbClr val="D1AB5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91" name="Google Shape;891;g257c80f5285_0_1863"/>
          <p:cNvSpPr/>
          <p:nvPr/>
        </p:nvSpPr>
        <p:spPr>
          <a:xfrm>
            <a:off x="902314" y="4187912"/>
            <a:ext cx="2214300" cy="7191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92" name="Google Shape;892;g257c80f5285_0_1863"/>
          <p:cNvSpPr/>
          <p:nvPr/>
        </p:nvSpPr>
        <p:spPr>
          <a:xfrm>
            <a:off x="902314" y="5023982"/>
            <a:ext cx="2253300" cy="7191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93" name="Google Shape;893;g257c80f5285_0_1863"/>
          <p:cNvSpPr/>
          <p:nvPr/>
        </p:nvSpPr>
        <p:spPr>
          <a:xfrm>
            <a:off x="3155825" y="4182596"/>
            <a:ext cx="235800" cy="719100"/>
          </a:xfrm>
          <a:prstGeom prst="rect">
            <a:avLst/>
          </a:prstGeom>
          <a:solidFill>
            <a:srgbClr val="EBF7F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94" name="Google Shape;894;g257c80f5285_0_1863"/>
          <p:cNvSpPr txBox="1">
            <a:spLocks noGrp="1"/>
          </p:cNvSpPr>
          <p:nvPr>
            <p:ph type="title" idx="4294967295"/>
          </p:nvPr>
        </p:nvSpPr>
        <p:spPr>
          <a:xfrm>
            <a:off x="312150" y="1064333"/>
            <a:ext cx="8431800" cy="875100"/>
          </a:xfrm>
          <a:prstGeom prst="rect">
            <a:avLst/>
          </a:prstGeom>
          <a:noFill/>
          <a:ln>
            <a:noFill/>
            <a:prstDash/>
          </a:ln>
          <a:effectLst/>
        </p:spPr>
        <p:txBody>
          <a:bodyPr rot="0" spcFirstLastPara="1" vertOverflow="overflow" horzOverflow="overflow" vert="horz" wrap="square" lIns="91425" tIns="45700" rIns="91425" bIns="4570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
                <a:srgbClr val="000000"/>
              </a:buClr>
              <a:buSzPts val="3400"/>
              <a:buFont typeface="Arial"/>
              <a:buNone/>
              <a:tabLst/>
              <a:defRPr/>
            </a:pPr>
            <a:r>
              <a:rPr kumimoji="0" lang="en-US" sz="3400" b="0" i="0" u="none" strike="noStrike" kern="0" cap="none" spc="0" normalizeH="0" baseline="0" noProof="0" dirty="0">
                <a:ln>
                  <a:noFill/>
                </a:ln>
                <a:solidFill>
                  <a:srgbClr val="454545"/>
                </a:solidFill>
                <a:effectLst/>
                <a:uLnTx/>
                <a:uFillTx/>
                <a:latin typeface="Oswald"/>
                <a:ea typeface="Oswald"/>
                <a:cs typeface="Oswald"/>
                <a:sym typeface="Oswald"/>
              </a:rPr>
              <a:t>ENCOURAGING LEVELS OF</a:t>
            </a:r>
            <a:r>
              <a:rPr kumimoji="0" lang="en-US" sz="3400" b="0" i="0" u="none" strike="noStrike" kern="0" cap="none" spc="0" normalizeH="0" baseline="0" noProof="0" dirty="0">
                <a:ln>
                  <a:noFill/>
                </a:ln>
                <a:solidFill>
                  <a:srgbClr val="9AD7D7"/>
                </a:solidFill>
                <a:effectLst/>
                <a:uLnTx/>
                <a:uFillTx/>
                <a:latin typeface="Oswald"/>
                <a:ea typeface="Oswald"/>
                <a:cs typeface="Oswald"/>
                <a:sym typeface="Oswald"/>
              </a:rPr>
              <a:t> </a:t>
            </a:r>
            <a:br>
              <a:rPr kumimoji="0" lang="en-US" sz="3400" b="0" i="0" u="none" strike="noStrike" kern="0" cap="none" spc="0" normalizeH="0" baseline="0" noProof="0" dirty="0">
                <a:ln>
                  <a:noFill/>
                </a:ln>
                <a:solidFill>
                  <a:srgbClr val="9AD7D7"/>
                </a:solidFill>
                <a:effectLst/>
                <a:uLnTx/>
                <a:uFillTx/>
                <a:latin typeface="Oswald"/>
                <a:ea typeface="Oswald"/>
                <a:cs typeface="Oswald"/>
                <a:sym typeface="Oswald"/>
              </a:rPr>
            </a:br>
            <a:r>
              <a:rPr kumimoji="0" lang="en-US" sz="3400" b="0" i="0" u="none" strike="noStrike" kern="0" cap="none" spc="0" normalizeH="0" baseline="0" noProof="0" dirty="0">
                <a:ln>
                  <a:noFill/>
                </a:ln>
                <a:solidFill>
                  <a:srgbClr val="2E6099"/>
                </a:solidFill>
                <a:effectLst/>
                <a:uLnTx/>
                <a:uFillTx/>
                <a:latin typeface="Oswald"/>
                <a:ea typeface="Oswald"/>
                <a:cs typeface="Oswald"/>
                <a:sym typeface="Oswald"/>
              </a:rPr>
              <a:t>INTERNSHIP ATTAINMENT</a:t>
            </a:r>
          </a:p>
        </p:txBody>
      </p:sp>
      <p:sp>
        <p:nvSpPr>
          <p:cNvPr id="895" name="Google Shape;895;g257c80f5285_0_1863"/>
          <p:cNvSpPr txBox="1"/>
          <p:nvPr/>
        </p:nvSpPr>
        <p:spPr>
          <a:xfrm>
            <a:off x="349950" y="2261133"/>
            <a:ext cx="4744200" cy="882300"/>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Clr>
                <a:schemeClr val="dk1"/>
              </a:buClr>
              <a:buSzPts val="1100"/>
              <a:buFont typeface="Arial"/>
              <a:buNone/>
            </a:pPr>
            <a:r>
              <a:rPr lang="en-US" sz="1050" b="0" i="0" u="none" strike="noStrike" cap="none">
                <a:solidFill>
                  <a:schemeClr val="dk1"/>
                </a:solidFill>
                <a:latin typeface="Roboto"/>
                <a:ea typeface="Roboto"/>
                <a:cs typeface="Roboto"/>
                <a:sym typeface="Roboto"/>
              </a:rPr>
              <a:t>For college students, internships serve as critical proof points of experience that open professional doors. Compared with their peers </a:t>
            </a:r>
            <a:r>
              <a:rPr lang="en-US" sz="1050" b="0" i="0" u="none" strike="noStrike" cap="none">
                <a:solidFill>
                  <a:schemeClr val="dk1"/>
                </a:solidFill>
                <a:latin typeface="Roboto"/>
                <a:ea typeface="Roboto"/>
                <a:cs typeface="Roboto"/>
                <a:sym typeface="Roboto"/>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3"/>
                  </a:ext>
                </a:extLst>
              </a:rPr>
              <a:t>nationally</a:t>
            </a:r>
            <a:r>
              <a:rPr lang="en-US" sz="1050" b="0" i="0" u="none" strike="noStrike" cap="none">
                <a:solidFill>
                  <a:schemeClr val="dk1"/>
                </a:solidFill>
                <a:latin typeface="Roboto"/>
                <a:ea typeface="Roboto"/>
                <a:cs typeface="Roboto"/>
                <a:sym typeface="Roboto"/>
              </a:rPr>
              <a:t>, </a:t>
            </a:r>
            <a:r>
              <a:rPr lang="en-US" sz="1050" b="1" i="0" u="none" strike="noStrike" cap="none">
                <a:solidFill>
                  <a:schemeClr val="dk1"/>
                </a:solidFill>
                <a:latin typeface="Roboto"/>
                <a:ea typeface="Roboto"/>
                <a:cs typeface="Roboto"/>
                <a:sym typeface="Roboto"/>
              </a:rPr>
              <a:t>our 2022 graduates were 6 percentage points</a:t>
            </a:r>
            <a:r>
              <a:rPr lang="en-US" sz="1050" b="0" i="0" u="none" strike="noStrike" cap="none">
                <a:solidFill>
                  <a:schemeClr val="dk1"/>
                </a:solidFill>
                <a:latin typeface="Roboto"/>
                <a:ea typeface="Roboto"/>
                <a:cs typeface="Roboto"/>
                <a:sym typeface="Roboto"/>
              </a:rPr>
              <a:t> </a:t>
            </a:r>
            <a:r>
              <a:rPr lang="en-US" sz="1050" b="1" i="0" u="none" strike="noStrike" cap="none">
                <a:solidFill>
                  <a:schemeClr val="dk1"/>
                </a:solidFill>
                <a:latin typeface="Roboto"/>
                <a:ea typeface="Roboto"/>
                <a:cs typeface="Roboto"/>
                <a:sym typeface="Roboto"/>
              </a:rPr>
              <a:t>more likely</a:t>
            </a:r>
            <a:r>
              <a:rPr lang="en-US" sz="1050" b="0" i="0" u="none" strike="noStrike" cap="none">
                <a:solidFill>
                  <a:schemeClr val="dk1"/>
                </a:solidFill>
                <a:latin typeface="Roboto"/>
                <a:ea typeface="Roboto"/>
                <a:cs typeface="Roboto"/>
                <a:sym typeface="Roboto"/>
              </a:rPr>
              <a:t> to have at least one internship during their college experience.</a:t>
            </a:r>
            <a:endParaRPr sz="1050" b="0" i="0" u="none" strike="noStrike" cap="none">
              <a:solidFill>
                <a:schemeClr val="dk1"/>
              </a:solidFill>
              <a:latin typeface="Roboto"/>
              <a:ea typeface="Roboto"/>
              <a:cs typeface="Roboto"/>
              <a:sym typeface="Roboto"/>
            </a:endParaRPr>
          </a:p>
        </p:txBody>
      </p:sp>
      <p:sp>
        <p:nvSpPr>
          <p:cNvPr id="896" name="Google Shape;896;g257c80f5285_0_1863"/>
          <p:cNvSpPr txBox="1"/>
          <p:nvPr/>
        </p:nvSpPr>
        <p:spPr>
          <a:xfrm>
            <a:off x="123825" y="6527600"/>
            <a:ext cx="3410100" cy="2769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600"/>
              <a:buFont typeface="Arial"/>
              <a:buNone/>
            </a:pPr>
            <a:r>
              <a:rPr lang="en-US" sz="600" b="0" i="0" u="none" strike="noStrike" cap="none">
                <a:solidFill>
                  <a:srgbClr val="B7B7B7"/>
                </a:solidFill>
                <a:latin typeface="Arial"/>
                <a:ea typeface="Arial"/>
                <a:cs typeface="Arial"/>
                <a:sym typeface="Arial"/>
              </a:rPr>
              <a:t>© 2023 Braven, Inc. All Rights Reserved</a:t>
            </a:r>
            <a:endParaRPr sz="600" b="0" i="0" u="none" strike="noStrike" cap="none">
              <a:solidFill>
                <a:srgbClr val="B7B7B7"/>
              </a:solidFill>
              <a:latin typeface="Arial"/>
              <a:ea typeface="Arial"/>
              <a:cs typeface="Arial"/>
              <a:sym typeface="Arial"/>
            </a:endParaRPr>
          </a:p>
        </p:txBody>
      </p:sp>
      <p:sp>
        <p:nvSpPr>
          <p:cNvPr id="897" name="Google Shape;897;g257c80f5285_0_1863"/>
          <p:cNvSpPr txBox="1"/>
          <p:nvPr/>
        </p:nvSpPr>
        <p:spPr>
          <a:xfrm>
            <a:off x="2730527" y="3343565"/>
            <a:ext cx="654900" cy="4155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500"/>
              <a:buFont typeface="Arial"/>
              <a:buNone/>
            </a:pPr>
            <a:r>
              <a:rPr lang="en-US" sz="1500" b="0" i="0" u="none" strike="noStrike" cap="none">
                <a:solidFill>
                  <a:srgbClr val="454545"/>
                </a:solidFill>
                <a:latin typeface="Oswald Medium"/>
                <a:ea typeface="Oswald Medium"/>
                <a:cs typeface="Oswald Medium"/>
                <a:sym typeface="Oswald Medium"/>
              </a:rPr>
              <a:t>67%</a:t>
            </a:r>
            <a:endParaRPr sz="1500" b="0" i="0" u="none" strike="noStrike" cap="none">
              <a:solidFill>
                <a:srgbClr val="454545"/>
              </a:solidFill>
              <a:latin typeface="Oswald Medium"/>
              <a:ea typeface="Oswald Medium"/>
              <a:cs typeface="Oswald Medium"/>
              <a:sym typeface="Oswald Medium"/>
            </a:endParaRPr>
          </a:p>
        </p:txBody>
      </p:sp>
      <p:sp>
        <p:nvSpPr>
          <p:cNvPr id="898" name="Google Shape;898;g257c80f5285_0_1863"/>
          <p:cNvSpPr txBox="1"/>
          <p:nvPr/>
        </p:nvSpPr>
        <p:spPr>
          <a:xfrm>
            <a:off x="2399973" y="4188977"/>
            <a:ext cx="654900" cy="4155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500"/>
              <a:buFont typeface="Arial"/>
              <a:buNone/>
            </a:pPr>
            <a:r>
              <a:rPr lang="en-US" sz="1500" b="0" i="0" u="none" strike="noStrike" cap="none">
                <a:solidFill>
                  <a:srgbClr val="454545"/>
                </a:solidFill>
                <a:latin typeface="Oswald Medium"/>
                <a:ea typeface="Oswald Medium"/>
                <a:cs typeface="Oswald Medium"/>
                <a:sym typeface="Oswald Medium"/>
              </a:rPr>
              <a:t>61%</a:t>
            </a:r>
            <a:endParaRPr sz="1500" b="0" i="0" u="none" strike="noStrike" cap="none">
              <a:solidFill>
                <a:srgbClr val="454545"/>
              </a:solidFill>
              <a:latin typeface="Oswald Medium"/>
              <a:ea typeface="Oswald Medium"/>
              <a:cs typeface="Oswald Medium"/>
              <a:sym typeface="Oswald Medium"/>
            </a:endParaRPr>
          </a:p>
        </p:txBody>
      </p:sp>
      <p:sp>
        <p:nvSpPr>
          <p:cNvPr id="899" name="Google Shape;899;g257c80f5285_0_1863"/>
          <p:cNvSpPr txBox="1"/>
          <p:nvPr/>
        </p:nvSpPr>
        <p:spPr>
          <a:xfrm>
            <a:off x="2399973" y="4919876"/>
            <a:ext cx="654900" cy="4155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500"/>
              <a:buFont typeface="Arial"/>
              <a:buNone/>
            </a:pPr>
            <a:r>
              <a:rPr lang="en-US" sz="1500" b="0" i="0" u="none" strike="noStrike" cap="none">
                <a:solidFill>
                  <a:srgbClr val="454545"/>
                </a:solidFill>
                <a:latin typeface="Oswald Medium"/>
                <a:ea typeface="Oswald Medium"/>
                <a:cs typeface="Oswald Medium"/>
                <a:sym typeface="Oswald Medium"/>
              </a:rPr>
              <a:t>62%</a:t>
            </a:r>
            <a:endParaRPr sz="1500" b="0" i="0" u="none" strike="noStrike" cap="none">
              <a:solidFill>
                <a:srgbClr val="454545"/>
              </a:solidFill>
              <a:latin typeface="Oswald Medium"/>
              <a:ea typeface="Oswald Medium"/>
              <a:cs typeface="Oswald Medium"/>
              <a:sym typeface="Oswald Medium"/>
            </a:endParaRPr>
          </a:p>
        </p:txBody>
      </p:sp>
      <p:sp>
        <p:nvSpPr>
          <p:cNvPr id="900" name="Google Shape;900;g257c80f5285_0_1863"/>
          <p:cNvSpPr txBox="1"/>
          <p:nvPr/>
        </p:nvSpPr>
        <p:spPr>
          <a:xfrm>
            <a:off x="948352" y="3353471"/>
            <a:ext cx="1309200" cy="748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700"/>
              <a:buFont typeface="Arial"/>
              <a:buNone/>
            </a:pPr>
            <a:r>
              <a:rPr lang="en-US" sz="700" b="1" i="0" u="none" strike="noStrike" cap="none">
                <a:solidFill>
                  <a:srgbClr val="000000"/>
                </a:solidFill>
                <a:latin typeface="Roboto"/>
                <a:ea typeface="Roboto"/>
                <a:cs typeface="Roboto"/>
                <a:sym typeface="Roboto"/>
              </a:rPr>
              <a:t>Braven </a:t>
            </a:r>
            <a:r>
              <a:rPr lang="en-US" sz="700" b="1" i="0" u="none" strike="noStrike" cap="none">
                <a:solidFill>
                  <a:srgbClr val="000000"/>
                </a:solidFill>
                <a:latin typeface="Roboto"/>
                <a:ea typeface="Roboto"/>
                <a:cs typeface="Roboto"/>
                <a:sym typeface="Roboto"/>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4"/>
                  </a:ext>
                </a:extLst>
              </a:rPr>
              <a:t>202</a:t>
            </a:r>
            <a:r>
              <a:rPr lang="en-US" sz="700" b="1">
                <a:latin typeface="Roboto"/>
                <a:ea typeface="Roboto"/>
                <a:cs typeface="Roboto"/>
                <a:sym typeface="Roboto"/>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5"/>
                  </a:ext>
                </a:extLst>
              </a:rPr>
              <a:t>2</a:t>
            </a:r>
            <a:r>
              <a:rPr lang="en-US" sz="700" b="1" i="0" u="none" strike="noStrike" cap="none">
                <a:solidFill>
                  <a:srgbClr val="000000"/>
                </a:solidFill>
                <a:latin typeface="Roboto"/>
                <a:ea typeface="Roboto"/>
                <a:cs typeface="Roboto"/>
                <a:sym typeface="Roboto"/>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6"/>
                  </a:ext>
                </a:extLst>
              </a:rPr>
              <a:t> Graduates</a:t>
            </a:r>
            <a:endParaRPr sz="700" b="1" i="0" u="none" strike="noStrike" cap="none">
              <a:solidFill>
                <a:srgbClr val="000000"/>
              </a:solidFill>
              <a:latin typeface="Roboto"/>
              <a:ea typeface="Roboto"/>
              <a:cs typeface="Roboto"/>
              <a:sym typeface="Roboto"/>
            </a:endParaRPr>
          </a:p>
        </p:txBody>
      </p:sp>
      <p:sp>
        <p:nvSpPr>
          <p:cNvPr id="901" name="Google Shape;901;g257c80f5285_0_1863"/>
          <p:cNvSpPr txBox="1"/>
          <p:nvPr/>
        </p:nvSpPr>
        <p:spPr>
          <a:xfrm rot="-5400000">
            <a:off x="-541675" y="4794431"/>
            <a:ext cx="1946400" cy="194700"/>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Clr>
                <a:srgbClr val="000000"/>
              </a:buClr>
              <a:buSzPts val="1100"/>
              <a:buFont typeface="Arial"/>
              <a:buNone/>
            </a:pPr>
            <a:r>
              <a:rPr lang="en-US" sz="1200" b="0" i="0" u="none" strike="noStrike" cap="none">
                <a:solidFill>
                  <a:srgbClr val="000000"/>
                </a:solidFill>
                <a:latin typeface="Oswald"/>
                <a:ea typeface="Oswald"/>
                <a:cs typeface="Oswald"/>
                <a:sym typeface="Oswald"/>
              </a:rPr>
              <a:t>NATIONAL 2022</a:t>
            </a:r>
            <a:endParaRPr sz="1200" b="0" i="0" u="none" strike="noStrike" cap="none">
              <a:solidFill>
                <a:srgbClr val="9AD7D7"/>
              </a:solidFill>
              <a:latin typeface="Oswald"/>
              <a:ea typeface="Oswald"/>
              <a:cs typeface="Oswald"/>
              <a:sym typeface="Oswald"/>
            </a:endParaRPr>
          </a:p>
        </p:txBody>
      </p:sp>
      <p:sp>
        <p:nvSpPr>
          <p:cNvPr id="902" name="Google Shape;902;g257c80f5285_0_1863"/>
          <p:cNvSpPr txBox="1"/>
          <p:nvPr/>
        </p:nvSpPr>
        <p:spPr>
          <a:xfrm>
            <a:off x="3600034" y="3774776"/>
            <a:ext cx="1509900" cy="642300"/>
          </a:xfrm>
          <a:prstGeom prst="rect">
            <a:avLst/>
          </a:prstGeom>
          <a:noFill/>
          <a:ln>
            <a:noFill/>
          </a:ln>
        </p:spPr>
        <p:txBody>
          <a:bodyPr spcFirstLastPara="1" wrap="square" lIns="91425" tIns="45700" rIns="91425" bIns="45700" anchor="t" anchorCtr="0">
            <a:noAutofit/>
          </a:bodyPr>
          <a:lstStyle/>
          <a:p>
            <a:pPr marL="0" marR="0" lvl="0" indent="0" algn="l" rtl="0">
              <a:lnSpc>
                <a:spcPct val="75000"/>
              </a:lnSpc>
              <a:spcBef>
                <a:spcPts val="0"/>
              </a:spcBef>
              <a:spcAft>
                <a:spcPts val="0"/>
              </a:spcAft>
              <a:buClr>
                <a:srgbClr val="000000"/>
              </a:buClr>
              <a:buSzPts val="1200"/>
              <a:buFont typeface="Arial"/>
              <a:buNone/>
            </a:pPr>
            <a:r>
              <a:rPr lang="en-US" sz="1200" b="1" i="0" u="none" strike="noStrike" cap="none">
                <a:solidFill>
                  <a:schemeClr val="dk1"/>
                </a:solidFill>
                <a:latin typeface="Caveat"/>
                <a:ea typeface="Caveat"/>
                <a:cs typeface="Caveat"/>
                <a:sym typeface="Caveat"/>
              </a:rPr>
              <a:t>A difference of </a:t>
            </a:r>
            <a:br>
              <a:rPr lang="en-US" sz="1200" b="1" i="0" u="none" strike="noStrike" cap="none">
                <a:solidFill>
                  <a:schemeClr val="dk1"/>
                </a:solidFill>
                <a:latin typeface="Caveat"/>
                <a:ea typeface="Caveat"/>
                <a:cs typeface="Caveat"/>
                <a:sym typeface="Caveat"/>
              </a:rPr>
            </a:br>
            <a:r>
              <a:rPr lang="en-US" sz="1200" b="1" i="0" u="none" strike="noStrike" cap="none">
                <a:solidFill>
                  <a:schemeClr val="dk1"/>
                </a:solidFill>
                <a:latin typeface="Caveat"/>
                <a:ea typeface="Caveat"/>
                <a:cs typeface="Caveat"/>
                <a:sym typeface="Caveat"/>
              </a:rPr>
              <a:t>6 </a:t>
            </a:r>
            <a:r>
              <a:rPr lang="en-US" sz="1200" b="1" i="0" u="none" strike="noStrike" cap="none">
                <a:solidFill>
                  <a:schemeClr val="dk1"/>
                </a:solidFill>
                <a:latin typeface="Caveat"/>
                <a:ea typeface="Caveat"/>
                <a:cs typeface="Caveat"/>
                <a:sym typeface="Caveat"/>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7"/>
                  </a:ext>
                </a:extLst>
              </a:rPr>
              <a:t>percentage points</a:t>
            </a:r>
            <a:endParaRPr sz="1200" b="1" i="0" u="none" strike="noStrike" cap="none">
              <a:solidFill>
                <a:srgbClr val="9AD7D7"/>
              </a:solidFill>
              <a:latin typeface="Caveat"/>
              <a:ea typeface="Caveat"/>
              <a:cs typeface="Caveat"/>
              <a:sym typeface="Caveat"/>
            </a:endParaRPr>
          </a:p>
        </p:txBody>
      </p:sp>
      <p:sp>
        <p:nvSpPr>
          <p:cNvPr id="903" name="Google Shape;903;g257c80f5285_0_1863"/>
          <p:cNvSpPr/>
          <p:nvPr/>
        </p:nvSpPr>
        <p:spPr>
          <a:xfrm>
            <a:off x="3503825" y="3345141"/>
            <a:ext cx="113400" cy="1401900"/>
          </a:xfrm>
          <a:prstGeom prst="rightBrace">
            <a:avLst>
              <a:gd name="adj1" fmla="val 50000"/>
              <a:gd name="adj2" fmla="val 50000"/>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04" name="Google Shape;904;g257c80f5285_0_1863"/>
          <p:cNvSpPr/>
          <p:nvPr/>
        </p:nvSpPr>
        <p:spPr>
          <a:xfrm>
            <a:off x="672374" y="4294898"/>
            <a:ext cx="113400" cy="1401900"/>
          </a:xfrm>
          <a:prstGeom prst="leftBracket">
            <a:avLst>
              <a:gd name="adj" fmla="val 8333"/>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05" name="Google Shape;905;g257c80f5285_0_1863"/>
          <p:cNvSpPr txBox="1"/>
          <p:nvPr/>
        </p:nvSpPr>
        <p:spPr>
          <a:xfrm>
            <a:off x="929271" y="4209852"/>
            <a:ext cx="1594200" cy="748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700"/>
              <a:buFont typeface="Arial"/>
              <a:buNone/>
            </a:pPr>
            <a:r>
              <a:rPr lang="en-US" sz="700" b="1" i="0" u="none" strike="noStrike" cap="none">
                <a:solidFill>
                  <a:srgbClr val="000000"/>
                </a:solidFill>
                <a:latin typeface="Roboto"/>
                <a:ea typeface="Roboto"/>
                <a:cs typeface="Roboto"/>
                <a:sym typeface="Roboto"/>
              </a:rPr>
              <a:t>Graduates from all four-year institutions</a:t>
            </a:r>
            <a:endParaRPr sz="700" b="1" i="0" u="none" strike="noStrike" cap="none">
              <a:solidFill>
                <a:srgbClr val="000000"/>
              </a:solidFill>
              <a:latin typeface="Roboto"/>
              <a:ea typeface="Roboto"/>
              <a:cs typeface="Roboto"/>
              <a:sym typeface="Roboto"/>
            </a:endParaRPr>
          </a:p>
        </p:txBody>
      </p:sp>
      <p:sp>
        <p:nvSpPr>
          <p:cNvPr id="906" name="Google Shape;906;g257c80f5285_0_1863"/>
          <p:cNvSpPr txBox="1"/>
          <p:nvPr/>
        </p:nvSpPr>
        <p:spPr>
          <a:xfrm>
            <a:off x="929271" y="4967852"/>
            <a:ext cx="1594200" cy="748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700"/>
              <a:buFont typeface="Arial"/>
              <a:buNone/>
            </a:pPr>
            <a:r>
              <a:rPr lang="en-US" sz="700" b="1" i="0" u="none" strike="noStrike" cap="none">
                <a:solidFill>
                  <a:srgbClr val="000000"/>
                </a:solidFill>
                <a:latin typeface="Roboto"/>
                <a:ea typeface="Roboto"/>
                <a:cs typeface="Roboto"/>
                <a:sym typeface="Roboto"/>
              </a:rPr>
              <a:t>Graduates of color from all four-year institutions</a:t>
            </a:r>
            <a:endParaRPr sz="700" b="1" i="0" u="none" strike="noStrike" cap="none">
              <a:solidFill>
                <a:srgbClr val="000000"/>
              </a:solidFill>
              <a:latin typeface="Roboto"/>
              <a:ea typeface="Roboto"/>
              <a:cs typeface="Roboto"/>
              <a:sym typeface="Roboto"/>
            </a:endParaRPr>
          </a:p>
        </p:txBody>
      </p:sp>
      <p:sp>
        <p:nvSpPr>
          <p:cNvPr id="907" name="Google Shape;907;g257c80f5285_0_1863"/>
          <p:cNvSpPr txBox="1"/>
          <p:nvPr/>
        </p:nvSpPr>
        <p:spPr>
          <a:xfrm>
            <a:off x="7511250" y="5994700"/>
            <a:ext cx="1509900" cy="6156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000"/>
              <a:buFont typeface="Arial"/>
              <a:buNone/>
            </a:pPr>
            <a:r>
              <a:rPr lang="en-US" sz="1000" b="1" i="0" u="none" strike="noStrike" cap="none">
                <a:solidFill>
                  <a:srgbClr val="F7B0B4"/>
                </a:solidFill>
                <a:latin typeface="Arial"/>
                <a:ea typeface="Arial"/>
                <a:cs typeface="Arial"/>
                <a:sym typeface="Arial"/>
              </a:rPr>
              <a:t>LEAH WEBSTER</a:t>
            </a:r>
            <a:br>
              <a:rPr lang="en-US" sz="1000" b="0" i="0" u="none" strike="noStrike" cap="none">
                <a:solidFill>
                  <a:srgbClr val="ED3833"/>
                </a:solidFill>
                <a:latin typeface="Arial"/>
                <a:ea typeface="Arial"/>
                <a:cs typeface="Arial"/>
                <a:sym typeface="Arial"/>
              </a:rPr>
            </a:br>
            <a:r>
              <a:rPr lang="en-US" sz="1000" b="1" i="0" u="none" strike="noStrike" cap="none">
                <a:solidFill>
                  <a:schemeClr val="lt1"/>
                </a:solidFill>
                <a:latin typeface="Roboto"/>
                <a:ea typeface="Roboto"/>
                <a:cs typeface="Roboto"/>
                <a:sym typeface="Roboto"/>
              </a:rPr>
              <a:t>SPRING 2020 FELLOW</a:t>
            </a:r>
            <a:endParaRPr sz="1000" b="1" i="0" u="none" strike="noStrike" cap="none">
              <a:solidFill>
                <a:schemeClr val="lt1"/>
              </a:solidFill>
              <a:latin typeface="Roboto"/>
              <a:ea typeface="Roboto"/>
              <a:cs typeface="Roboto"/>
              <a:sym typeface="Roboto"/>
            </a:endParaRPr>
          </a:p>
        </p:txBody>
      </p:sp>
      <p:sp>
        <p:nvSpPr>
          <p:cNvPr id="908" name="Google Shape;908;g257c80f5285_0_1863"/>
          <p:cNvSpPr txBox="1"/>
          <p:nvPr/>
        </p:nvSpPr>
        <p:spPr>
          <a:xfrm>
            <a:off x="1942150" y="6254825"/>
            <a:ext cx="3031500" cy="450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100"/>
              <a:buFont typeface="Arial"/>
              <a:buNone/>
            </a:pPr>
            <a:r>
              <a:rPr lang="en-US" sz="550" b="0" i="0" u="none" strike="noStrike" cap="none">
                <a:solidFill>
                  <a:srgbClr val="ACACAC"/>
                </a:solidFill>
                <a:latin typeface="Roboto"/>
                <a:ea typeface="Roboto"/>
                <a:cs typeface="Roboto"/>
                <a:sym typeface="Roboto"/>
              </a:rPr>
              <a:t>¹ These insights are from Braven predictive analyses across three statistical models (logistic regressions, elastic net, and random forest) across multiple regression specifications. Data analyzed for all-time Braven Fellow graduates through the class of 2021.</a:t>
            </a:r>
            <a:endParaRPr sz="550" b="0" i="0" u="none" strike="noStrike" cap="none">
              <a:solidFill>
                <a:srgbClr val="ACACAC"/>
              </a:solidFill>
              <a:latin typeface="Roboto"/>
              <a:ea typeface="Roboto"/>
              <a:cs typeface="Roboto"/>
              <a:sym typeface="Roboto"/>
            </a:endParaRPr>
          </a:p>
        </p:txBody>
      </p:sp>
      <p:pic>
        <p:nvPicPr>
          <p:cNvPr id="909" name="Google Shape;909;g257c80f5285_0_1863"/>
          <p:cNvPicPr preferRelativeResize="0"/>
          <p:nvPr/>
        </p:nvPicPr>
        <p:blipFill rotWithShape="1">
          <a:blip r:embed="rId3" cstate="email">
            <a:alphaModFix/>
            <a:extLst>
              <a:ext uri="{28A0092B-C50C-407E-A947-70E740481C1C}">
                <a14:useLocalDpi xmlns:a14="http://schemas.microsoft.com/office/drawing/2010/main"/>
              </a:ext>
            </a:extLst>
          </a:blip>
          <a:srcRect l="-5030"/>
          <a:stretch/>
        </p:blipFill>
        <p:spPr>
          <a:xfrm>
            <a:off x="172600" y="215800"/>
            <a:ext cx="1477174" cy="437699"/>
          </a:xfrm>
          <a:prstGeom prst="rect">
            <a:avLst/>
          </a:prstGeom>
          <a:noFill/>
          <a:ln>
            <a:noFill/>
          </a:ln>
        </p:spPr>
      </p:pic>
      <p:pic>
        <p:nvPicPr>
          <p:cNvPr id="910" name="Google Shape;910;g257c80f5285_0_1863"/>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4973849" y="653488"/>
            <a:ext cx="4174414" cy="6217626"/>
          </a:xfrm>
          <a:prstGeom prst="rect">
            <a:avLst/>
          </a:prstGeom>
          <a:noFill/>
          <a:ln>
            <a:noFill/>
          </a:ln>
        </p:spPr>
      </p:pic>
      <p:sp>
        <p:nvSpPr>
          <p:cNvPr id="911" name="Google Shape;911;g257c80f5285_0_1863"/>
          <p:cNvSpPr txBox="1"/>
          <p:nvPr/>
        </p:nvSpPr>
        <p:spPr>
          <a:xfrm>
            <a:off x="7426025" y="6171475"/>
            <a:ext cx="3000000" cy="492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000" b="1">
                <a:solidFill>
                  <a:srgbClr val="FF0000"/>
                </a:solidFill>
                <a:latin typeface="Roboto"/>
                <a:ea typeface="Roboto"/>
                <a:cs typeface="Roboto"/>
                <a:sym typeface="Roboto"/>
              </a:rPr>
              <a:t>CLAUDE SIAMBE</a:t>
            </a:r>
            <a:br>
              <a:rPr lang="en-US" sz="1000" b="1">
                <a:solidFill>
                  <a:schemeClr val="lt2"/>
                </a:solidFill>
                <a:latin typeface="Roboto"/>
                <a:ea typeface="Roboto"/>
                <a:cs typeface="Roboto"/>
                <a:sym typeface="Roboto"/>
              </a:rPr>
            </a:br>
            <a:r>
              <a:rPr lang="en-US" sz="1000">
                <a:solidFill>
                  <a:schemeClr val="lt1"/>
                </a:solidFill>
                <a:latin typeface="Roboto"/>
                <a:ea typeface="Roboto"/>
                <a:cs typeface="Roboto"/>
                <a:sym typeface="Roboto"/>
              </a:rPr>
              <a:t>Fall 2021 Fellow</a:t>
            </a:r>
            <a:endParaRPr/>
          </a:p>
        </p:txBody>
      </p:sp>
      <p:pic>
        <p:nvPicPr>
          <p:cNvPr id="912" name="Google Shape;912;g257c80f5285_0_1863"/>
          <p:cNvPicPr preferRelativeResize="0"/>
          <p:nvPr/>
        </p:nvPicPr>
        <p:blipFill>
          <a:blip r:embed="rId5" cstate="email">
            <a:alphaModFix/>
            <a:extLst>
              <a:ext uri="{28A0092B-C50C-407E-A947-70E740481C1C}">
                <a14:useLocalDpi xmlns:a14="http://schemas.microsoft.com/office/drawing/2010/main"/>
              </a:ext>
            </a:extLst>
          </a:blip>
          <a:stretch>
            <a:fillRect/>
          </a:stretch>
        </p:blipFill>
        <p:spPr>
          <a:xfrm>
            <a:off x="700" y="6216525"/>
            <a:ext cx="1820981" cy="66915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541"/>
        <p:cNvGrpSpPr/>
        <p:nvPr/>
      </p:nvGrpSpPr>
      <p:grpSpPr>
        <a:xfrm>
          <a:off x="0" y="0"/>
          <a:ext cx="0" cy="0"/>
          <a:chOff x="0" y="0"/>
          <a:chExt cx="0" cy="0"/>
        </a:xfrm>
      </p:grpSpPr>
      <p:sp>
        <p:nvSpPr>
          <p:cNvPr id="542" name="Google Shape;542;g258e38668da_4_157"/>
          <p:cNvSpPr txBox="1">
            <a:spLocks noGrp="1"/>
          </p:cNvSpPr>
          <p:nvPr>
            <p:ph type="sldNum" idx="12"/>
          </p:nvPr>
        </p:nvSpPr>
        <p:spPr>
          <a:xfrm>
            <a:off x="6553200" y="6184991"/>
            <a:ext cx="2133600" cy="708000"/>
          </a:xfrm>
          <a:prstGeom prst="rect">
            <a:avLst/>
          </a:prstGeom>
          <a:noFill/>
          <a:ln>
            <a:noFill/>
          </a:ln>
        </p:spPr>
        <p:txBody>
          <a:bodyPr spcFirstLastPara="1" wrap="square" lIns="91425" tIns="45700" rIns="91425" bIns="45700" anchor="ctr" anchorCtr="0">
            <a:spAutoFit/>
          </a:bodyPr>
          <a:lstStyle/>
          <a:p>
            <a:pPr marL="0" lvl="0" indent="0" algn="r" rtl="0">
              <a:spcBef>
                <a:spcPts val="0"/>
              </a:spcBef>
              <a:spcAft>
                <a:spcPts val="0"/>
              </a:spcAft>
              <a:buNone/>
            </a:pPr>
            <a:r>
              <a:rPr lang="en-US" sz="4000"/>
              <a:t> </a:t>
            </a:r>
            <a:endParaRPr/>
          </a:p>
        </p:txBody>
      </p:sp>
      <p:sp>
        <p:nvSpPr>
          <p:cNvPr id="543" name="Google Shape;543;g258e38668da_4_157"/>
          <p:cNvSpPr>
            <a:spLocks noGrp="1"/>
          </p:cNvSpPr>
          <p:nvPr>
            <p:ph type="title" idx="4294967295"/>
          </p:nvPr>
        </p:nvSpPr>
        <p:spPr>
          <a:xfrm>
            <a:off x="-35781" y="304800"/>
            <a:ext cx="9195300" cy="990600"/>
          </a:xfrm>
          <a:prstGeom prst="rect">
            <a:avLst/>
          </a:prstGeom>
          <a:solidFill>
            <a:srgbClr val="336699"/>
          </a:solidFill>
          <a:ln>
            <a:noFill/>
            <a:prstDash/>
          </a:ln>
          <a:effectLst/>
        </p:spPr>
        <p:txBody>
          <a:bodyPr rot="0" spcFirstLastPara="1" vertOverflow="overflow" horzOverflow="overflow" vert="horz" wrap="square" lIns="91425" tIns="45700" rIns="91425" bIns="457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400" b="1" i="0" u="none" strike="noStrike" kern="0" cap="none" spc="0" normalizeH="0" baseline="0" noProof="0" dirty="0">
                <a:ln>
                  <a:noFill/>
                </a:ln>
                <a:solidFill>
                  <a:schemeClr val="lt1"/>
                </a:solidFill>
                <a:effectLst/>
                <a:uLnTx/>
                <a:uFillTx/>
                <a:latin typeface="Open Sans ExtraBold"/>
                <a:ea typeface="Open Sans ExtraBold"/>
                <a:cs typeface="Open Sans ExtraBold"/>
                <a:sym typeface="Open Sans ExtraBold"/>
              </a:rPr>
              <a:t>    WHO WE ARE</a:t>
            </a:r>
            <a:endParaRPr kumimoji="0" lang="en-US" sz="14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544" name="Google Shape;544;g258e38668da_4_157"/>
          <p:cNvSpPr/>
          <p:nvPr/>
        </p:nvSpPr>
        <p:spPr>
          <a:xfrm>
            <a:off x="381011" y="124445"/>
            <a:ext cx="1430700" cy="139950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545" name="Google Shape;545;g258e38668da_4_157"/>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381011" y="124445"/>
            <a:ext cx="1391805" cy="1399565"/>
          </a:xfrm>
          <a:prstGeom prst="rect">
            <a:avLst/>
          </a:prstGeom>
          <a:noFill/>
          <a:ln>
            <a:noFill/>
          </a:ln>
        </p:spPr>
      </p:pic>
      <p:pic>
        <p:nvPicPr>
          <p:cNvPr id="546" name="Google Shape;546;g258e38668da_4_157"/>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6230191" y="1614183"/>
            <a:ext cx="2466600" cy="2877900"/>
          </a:xfrm>
          <a:prstGeom prst="roundRect">
            <a:avLst>
              <a:gd name="adj" fmla="val 16667"/>
            </a:avLst>
          </a:prstGeom>
          <a:noFill/>
          <a:ln>
            <a:noFill/>
          </a:ln>
        </p:spPr>
      </p:pic>
      <p:pic>
        <p:nvPicPr>
          <p:cNvPr id="547" name="Google Shape;547;g258e38668da_4_157"/>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452075" y="1600200"/>
            <a:ext cx="2466600" cy="2822700"/>
          </a:xfrm>
          <a:prstGeom prst="roundRect">
            <a:avLst>
              <a:gd name="adj" fmla="val 16667"/>
            </a:avLst>
          </a:prstGeom>
          <a:noFill/>
          <a:ln>
            <a:noFill/>
          </a:ln>
        </p:spPr>
      </p:pic>
      <p:pic>
        <p:nvPicPr>
          <p:cNvPr id="548" name="Google Shape;548;g258e38668da_4_157"/>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3328838" y="1614190"/>
            <a:ext cx="2561700" cy="2865900"/>
          </a:xfrm>
          <a:prstGeom prst="roundRect">
            <a:avLst>
              <a:gd name="adj" fmla="val 16667"/>
            </a:avLst>
          </a:prstGeom>
          <a:noFill/>
          <a:ln>
            <a:noFill/>
          </a:ln>
        </p:spPr>
      </p:pic>
      <p:sp>
        <p:nvSpPr>
          <p:cNvPr id="549" name="Google Shape;549;g258e38668da_4_157"/>
          <p:cNvSpPr/>
          <p:nvPr/>
        </p:nvSpPr>
        <p:spPr>
          <a:xfrm>
            <a:off x="427235" y="4634816"/>
            <a:ext cx="8382000" cy="13851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800">
                <a:solidFill>
                  <a:schemeClr val="dk1"/>
                </a:solidFill>
                <a:latin typeface="Open Sans"/>
                <a:ea typeface="Open Sans"/>
                <a:cs typeface="Open Sans"/>
                <a:sym typeface="Open Sans"/>
              </a:rPr>
              <a:t>America Needs You (ANY) helps first-generation college students build the </a:t>
            </a:r>
            <a:r>
              <a:rPr lang="en-US" sz="2800" b="1">
                <a:solidFill>
                  <a:schemeClr val="dk1"/>
                </a:solidFill>
                <a:latin typeface="Open Sans"/>
                <a:ea typeface="Open Sans"/>
                <a:cs typeface="Open Sans"/>
                <a:sym typeface="Open Sans"/>
              </a:rPr>
              <a:t>skills, confidence, and networks </a:t>
            </a:r>
            <a:r>
              <a:rPr lang="en-US" sz="2800">
                <a:solidFill>
                  <a:schemeClr val="dk1"/>
                </a:solidFill>
                <a:latin typeface="Open Sans"/>
                <a:ea typeface="Open Sans"/>
                <a:cs typeface="Open Sans"/>
                <a:sym typeface="Open Sans"/>
              </a:rPr>
              <a:t>to thrive in their dream careers.</a:t>
            </a:r>
            <a:endParaRPr sz="2800">
              <a:solidFill>
                <a:schemeClr val="dk1"/>
              </a:solidFill>
              <a:latin typeface="Open Sans"/>
              <a:ea typeface="Open Sans"/>
              <a:cs typeface="Open Sans"/>
              <a:sym typeface="Open Sans"/>
            </a:endParaRPr>
          </a:p>
        </p:txBody>
      </p:sp>
      <p:sp>
        <p:nvSpPr>
          <p:cNvPr id="550" name="Google Shape;550;g258e38668da_4_157"/>
          <p:cNvSpPr txBox="1"/>
          <p:nvPr/>
        </p:nvSpPr>
        <p:spPr>
          <a:xfrm>
            <a:off x="2260242" y="3260432"/>
            <a:ext cx="45978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556"/>
        <p:cNvGrpSpPr/>
        <p:nvPr/>
      </p:nvGrpSpPr>
      <p:grpSpPr>
        <a:xfrm>
          <a:off x="0" y="0"/>
          <a:ext cx="0" cy="0"/>
          <a:chOff x="0" y="0"/>
          <a:chExt cx="0" cy="0"/>
        </a:xfrm>
      </p:grpSpPr>
      <p:sp>
        <p:nvSpPr>
          <p:cNvPr id="557" name="Google Shape;557;g258e38668da_4_171"/>
          <p:cNvSpPr txBox="1">
            <a:spLocks noGrp="1"/>
          </p:cNvSpPr>
          <p:nvPr>
            <p:ph type="sldNum" idx="12"/>
          </p:nvPr>
        </p:nvSpPr>
        <p:spPr>
          <a:xfrm>
            <a:off x="6581710" y="6886147"/>
            <a:ext cx="2133600" cy="230700"/>
          </a:xfrm>
          <a:prstGeom prst="rect">
            <a:avLst/>
          </a:prstGeom>
          <a:noFill/>
          <a:ln>
            <a:noFill/>
          </a:ln>
        </p:spPr>
        <p:txBody>
          <a:bodyPr spcFirstLastPara="1" wrap="square" lIns="91425" tIns="45700" rIns="91425" bIns="45700" anchor="ctr" anchorCtr="0">
            <a:spAutoFit/>
          </a:bodyPr>
          <a:lstStyle/>
          <a:p>
            <a:pPr marL="0" lvl="0" indent="0" algn="r" rtl="0">
              <a:spcBef>
                <a:spcPts val="0"/>
              </a:spcBef>
              <a:spcAft>
                <a:spcPts val="0"/>
              </a:spcAft>
              <a:buNone/>
            </a:pPr>
            <a:r>
              <a:rPr lang="en-US">
                <a:latin typeface="Calibri"/>
                <a:ea typeface="Calibri"/>
                <a:cs typeface="Calibri"/>
                <a:sym typeface="Calibri"/>
              </a:rPr>
              <a:t> </a:t>
            </a:r>
            <a:endParaRPr/>
          </a:p>
        </p:txBody>
      </p:sp>
      <p:cxnSp>
        <p:nvCxnSpPr>
          <p:cNvPr id="558" name="Google Shape;558;g258e38668da_4_171"/>
          <p:cNvCxnSpPr/>
          <p:nvPr/>
        </p:nvCxnSpPr>
        <p:spPr>
          <a:xfrm>
            <a:off x="4676721" y="1869583"/>
            <a:ext cx="4048200" cy="3300"/>
          </a:xfrm>
          <a:prstGeom prst="straightConnector1">
            <a:avLst/>
          </a:prstGeom>
          <a:noFill/>
          <a:ln w="19050" cap="flat" cmpd="sng">
            <a:solidFill>
              <a:schemeClr val="lt1"/>
            </a:solidFill>
            <a:prstDash val="solid"/>
            <a:miter lim="800000"/>
            <a:headEnd type="none" w="sm" len="sm"/>
            <a:tailEnd type="none" w="sm" len="sm"/>
          </a:ln>
        </p:spPr>
      </p:cxnSp>
      <p:cxnSp>
        <p:nvCxnSpPr>
          <p:cNvPr id="567" name="Google Shape;567;g258e38668da_4_171"/>
          <p:cNvCxnSpPr/>
          <p:nvPr/>
        </p:nvCxnSpPr>
        <p:spPr>
          <a:xfrm flipH="1">
            <a:off x="8712207" y="1856871"/>
            <a:ext cx="27000" cy="2917500"/>
          </a:xfrm>
          <a:prstGeom prst="straightConnector1">
            <a:avLst/>
          </a:prstGeom>
          <a:noFill/>
          <a:ln w="19050" cap="flat" cmpd="sng">
            <a:solidFill>
              <a:schemeClr val="lt1"/>
            </a:solidFill>
            <a:prstDash val="solid"/>
            <a:miter lim="800000"/>
            <a:headEnd type="none" w="sm" len="sm"/>
            <a:tailEnd type="none" w="sm" len="sm"/>
          </a:ln>
        </p:spPr>
      </p:cxnSp>
      <p:cxnSp>
        <p:nvCxnSpPr>
          <p:cNvPr id="569" name="Google Shape;569;g258e38668da_4_171"/>
          <p:cNvCxnSpPr/>
          <p:nvPr/>
        </p:nvCxnSpPr>
        <p:spPr>
          <a:xfrm>
            <a:off x="4697490" y="4774367"/>
            <a:ext cx="4014600" cy="0"/>
          </a:xfrm>
          <a:prstGeom prst="straightConnector1">
            <a:avLst/>
          </a:prstGeom>
          <a:noFill/>
          <a:ln w="19050" cap="flat" cmpd="sng">
            <a:solidFill>
              <a:schemeClr val="lt1"/>
            </a:solidFill>
            <a:prstDash val="solid"/>
            <a:miter lim="800000"/>
            <a:headEnd type="none" w="sm" len="sm"/>
            <a:tailEnd type="none" w="sm" len="sm"/>
          </a:ln>
        </p:spPr>
      </p:cxnSp>
      <p:sp>
        <p:nvSpPr>
          <p:cNvPr id="574" name="Google Shape;574;g258e38668da_4_171"/>
          <p:cNvSpPr>
            <a:spLocks noGrp="1"/>
          </p:cNvSpPr>
          <p:nvPr>
            <p:ph type="title" idx="4294967295"/>
          </p:nvPr>
        </p:nvSpPr>
        <p:spPr>
          <a:xfrm>
            <a:off x="-25621" y="156383"/>
            <a:ext cx="9195300" cy="990600"/>
          </a:xfrm>
          <a:prstGeom prst="rect">
            <a:avLst/>
          </a:prstGeom>
          <a:solidFill>
            <a:srgbClr val="336699"/>
          </a:solidFill>
          <a:ln>
            <a:noFill/>
            <a:prstDash/>
          </a:ln>
          <a:effectLst/>
        </p:spPr>
        <p:txBody>
          <a:bodyPr rot="0" spcFirstLastPara="1" vertOverflow="overflow" horzOverflow="overflow" vert="horz" wrap="square" lIns="91425" tIns="45700" rIns="91425" bIns="457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400" b="1" i="0" u="none" strike="noStrike" kern="0" cap="none" spc="0" normalizeH="0" baseline="0" noProof="0" dirty="0">
                <a:ln>
                  <a:noFill/>
                </a:ln>
                <a:solidFill>
                  <a:schemeClr val="lt1"/>
                </a:solidFill>
                <a:effectLst/>
                <a:uLnTx/>
                <a:uFillTx/>
                <a:latin typeface="Open Sans ExtraBold"/>
                <a:ea typeface="Open Sans ExtraBold"/>
                <a:cs typeface="Open Sans ExtraBold"/>
                <a:sym typeface="Open Sans ExtraBold"/>
              </a:rPr>
              <a:t>           10+ YEARS OF SUCCESS</a:t>
            </a:r>
            <a:endParaRPr kumimoji="0" lang="en-US" sz="14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575" name="Google Shape;575;g258e38668da_4_171"/>
          <p:cNvSpPr/>
          <p:nvPr/>
        </p:nvSpPr>
        <p:spPr>
          <a:xfrm>
            <a:off x="390093" y="-60157"/>
            <a:ext cx="1430700" cy="139950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576" name="Google Shape;576;g258e38668da_4_171"/>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409510" y="-68372"/>
            <a:ext cx="1391805" cy="1399565"/>
          </a:xfrm>
          <a:prstGeom prst="rect">
            <a:avLst/>
          </a:prstGeom>
          <a:noFill/>
          <a:ln>
            <a:noFill/>
          </a:ln>
        </p:spPr>
      </p:pic>
      <p:pic>
        <p:nvPicPr>
          <p:cNvPr id="2" name="Picture 1">
            <a:extLst>
              <a:ext uri="{FF2B5EF4-FFF2-40B4-BE49-F238E27FC236}">
                <a16:creationId xmlns:a16="http://schemas.microsoft.com/office/drawing/2014/main" id="{655BB3B8-3AFD-2AB4-EB68-88099203434E}"/>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1" y="4276257"/>
            <a:ext cx="5388428" cy="17244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a:extLst>
              <a:ext uri="{FF2B5EF4-FFF2-40B4-BE49-F238E27FC236}">
                <a16:creationId xmlns:a16="http://schemas.microsoft.com/office/drawing/2014/main" id="{33D93CF0-D716-708C-78DA-CEFEE5BCA870}"/>
              </a:ext>
            </a:extLst>
          </p:cNvPr>
          <p:cNvSpPr/>
          <p:nvPr/>
        </p:nvSpPr>
        <p:spPr>
          <a:xfrm>
            <a:off x="831156" y="2467072"/>
            <a:ext cx="3510898" cy="600164"/>
          </a:xfrm>
          <a:prstGeom prst="rect">
            <a:avLst/>
          </a:prstGeom>
        </p:spPr>
        <p:txBody>
          <a:bodyPr wrap="none">
            <a:spAutoFit/>
          </a:bodyPr>
          <a:lstStyle/>
          <a:p>
            <a:r>
              <a:rPr lang="en-US" sz="3300" b="1" dirty="0">
                <a:solidFill>
                  <a:schemeClr val="accent5"/>
                </a:solidFill>
                <a:latin typeface="Open Sans" panose="020B0606030504020204" pitchFamily="34" charset="0"/>
                <a:ea typeface="Open Sans" panose="020B0606030504020204" pitchFamily="34" charset="0"/>
                <a:cs typeface="Open Sans" panose="020B0606030504020204" pitchFamily="34" charset="0"/>
              </a:rPr>
              <a:t>5,000 </a:t>
            </a:r>
            <a:r>
              <a:rPr lang="en-US" sz="1800" dirty="0">
                <a:latin typeface="Open Sans" panose="020B0606030504020204" pitchFamily="34" charset="0"/>
                <a:ea typeface="Open Sans" panose="020B0606030504020204" pitchFamily="34" charset="0"/>
                <a:cs typeface="Open Sans" panose="020B0606030504020204" pitchFamily="34" charset="0"/>
              </a:rPr>
              <a:t>internships secured</a:t>
            </a:r>
          </a:p>
        </p:txBody>
      </p:sp>
      <p:pic>
        <p:nvPicPr>
          <p:cNvPr id="4" name="Picture 3">
            <a:extLst>
              <a:ext uri="{FF2B5EF4-FFF2-40B4-BE49-F238E27FC236}">
                <a16:creationId xmlns:a16="http://schemas.microsoft.com/office/drawing/2014/main" id="{CB2BFE20-3ECD-C1E5-2873-12017837B24B}"/>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431707" y="1012732"/>
            <a:ext cx="3741014" cy="4988018"/>
          </a:xfrm>
          <a:prstGeom prst="rect">
            <a:avLst/>
          </a:prstGeom>
        </p:spPr>
      </p:pic>
      <p:sp>
        <p:nvSpPr>
          <p:cNvPr id="14" name="Rectangle 13">
            <a:extLst>
              <a:ext uri="{FF2B5EF4-FFF2-40B4-BE49-F238E27FC236}">
                <a16:creationId xmlns:a16="http://schemas.microsoft.com/office/drawing/2014/main" id="{ACADA1DC-5C79-D2A7-3D6F-88F43CC40B8C}"/>
              </a:ext>
            </a:extLst>
          </p:cNvPr>
          <p:cNvSpPr/>
          <p:nvPr/>
        </p:nvSpPr>
        <p:spPr>
          <a:xfrm>
            <a:off x="586089" y="3029176"/>
            <a:ext cx="3752950" cy="600164"/>
          </a:xfrm>
          <a:prstGeom prst="rect">
            <a:avLst/>
          </a:prstGeom>
        </p:spPr>
        <p:txBody>
          <a:bodyPr wrap="none">
            <a:spAutoFit/>
          </a:bodyPr>
          <a:lstStyle/>
          <a:p>
            <a:r>
              <a:rPr lang="en-US" sz="3300" b="1" dirty="0">
                <a:solidFill>
                  <a:schemeClr val="accent5"/>
                </a:solidFill>
                <a:latin typeface="Open Sans" panose="020B0606030504020204" pitchFamily="34" charset="0"/>
                <a:ea typeface="Open Sans" panose="020B0606030504020204" pitchFamily="34" charset="0"/>
                <a:cs typeface="Open Sans" panose="020B0606030504020204" pitchFamily="34" charset="0"/>
              </a:rPr>
              <a:t>20,000 </a:t>
            </a:r>
            <a:r>
              <a:rPr lang="en-US" sz="1800" dirty="0">
                <a:latin typeface="Open Sans" panose="020B0606030504020204" pitchFamily="34" charset="0"/>
                <a:ea typeface="Open Sans" panose="020B0606030504020204" pitchFamily="34" charset="0"/>
                <a:cs typeface="Open Sans" panose="020B0606030504020204" pitchFamily="34" charset="0"/>
              </a:rPr>
              <a:t>volunteers engaged</a:t>
            </a:r>
          </a:p>
        </p:txBody>
      </p:sp>
      <p:sp>
        <p:nvSpPr>
          <p:cNvPr id="15" name="Rectangle 14">
            <a:extLst>
              <a:ext uri="{FF2B5EF4-FFF2-40B4-BE49-F238E27FC236}">
                <a16:creationId xmlns:a16="http://schemas.microsoft.com/office/drawing/2014/main" id="{7D20EAEB-0DC0-1ADA-CC81-1C83ED249DDE}"/>
              </a:ext>
            </a:extLst>
          </p:cNvPr>
          <p:cNvSpPr/>
          <p:nvPr/>
        </p:nvSpPr>
        <p:spPr>
          <a:xfrm>
            <a:off x="376814" y="3616326"/>
            <a:ext cx="5105885" cy="600164"/>
          </a:xfrm>
          <a:prstGeom prst="rect">
            <a:avLst/>
          </a:prstGeom>
        </p:spPr>
        <p:txBody>
          <a:bodyPr wrap="none">
            <a:spAutoFit/>
          </a:bodyPr>
          <a:lstStyle/>
          <a:p>
            <a:r>
              <a:rPr lang="en-US" sz="3300" b="1" dirty="0">
                <a:solidFill>
                  <a:schemeClr val="accent5"/>
                </a:solidFill>
                <a:latin typeface="Open Sans" panose="020B0606030504020204" pitchFamily="34" charset="0"/>
                <a:ea typeface="Open Sans" panose="020B0606030504020204" pitchFamily="34" charset="0"/>
                <a:cs typeface="Open Sans" panose="020B0606030504020204" pitchFamily="34" charset="0"/>
              </a:rPr>
              <a:t>500,000 </a:t>
            </a:r>
            <a:r>
              <a:rPr lang="en-US" sz="1800" dirty="0">
                <a:latin typeface="Open Sans" panose="020B0606030504020204" pitchFamily="34" charset="0"/>
                <a:ea typeface="Open Sans" panose="020B0606030504020204" pitchFamily="34" charset="0"/>
                <a:cs typeface="Open Sans" panose="020B0606030504020204" pitchFamily="34" charset="0"/>
              </a:rPr>
              <a:t>hours of mentorship provided</a:t>
            </a:r>
          </a:p>
        </p:txBody>
      </p:sp>
      <p:sp>
        <p:nvSpPr>
          <p:cNvPr id="16" name="Rectangle 15">
            <a:extLst>
              <a:ext uri="{FF2B5EF4-FFF2-40B4-BE49-F238E27FC236}">
                <a16:creationId xmlns:a16="http://schemas.microsoft.com/office/drawing/2014/main" id="{07066B4A-5D02-DCCE-2C10-445D00C3F6FE}"/>
              </a:ext>
            </a:extLst>
          </p:cNvPr>
          <p:cNvSpPr/>
          <p:nvPr/>
        </p:nvSpPr>
        <p:spPr>
          <a:xfrm>
            <a:off x="831156" y="1869520"/>
            <a:ext cx="3105337" cy="600164"/>
          </a:xfrm>
          <a:prstGeom prst="rect">
            <a:avLst/>
          </a:prstGeom>
        </p:spPr>
        <p:txBody>
          <a:bodyPr wrap="none">
            <a:spAutoFit/>
          </a:bodyPr>
          <a:lstStyle/>
          <a:p>
            <a:r>
              <a:rPr lang="en-US" sz="3300" b="1" dirty="0">
                <a:solidFill>
                  <a:schemeClr val="accent5"/>
                </a:solidFill>
                <a:latin typeface="Open Sans" panose="020B0606030504020204" pitchFamily="34" charset="0"/>
                <a:ea typeface="Open Sans" panose="020B0606030504020204" pitchFamily="34" charset="0"/>
                <a:cs typeface="Open Sans" panose="020B0606030504020204" pitchFamily="34" charset="0"/>
              </a:rPr>
              <a:t>3,500 </a:t>
            </a:r>
            <a:r>
              <a:rPr lang="en-US" sz="1800" dirty="0">
                <a:latin typeface="Open Sans" panose="020B0606030504020204" pitchFamily="34" charset="0"/>
                <a:ea typeface="Open Sans" panose="020B0606030504020204" pitchFamily="34" charset="0"/>
                <a:cs typeface="Open Sans" panose="020B0606030504020204" pitchFamily="34" charset="0"/>
              </a:rPr>
              <a:t>students served</a:t>
            </a:r>
          </a:p>
        </p:txBody>
      </p:sp>
    </p:spTree>
    <p:extLst>
      <p:ext uri="{BB962C8B-B14F-4D97-AF65-F5344CB8AC3E}">
        <p14:creationId xmlns:p14="http://schemas.microsoft.com/office/powerpoint/2010/main" val="27124859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556"/>
        <p:cNvGrpSpPr/>
        <p:nvPr/>
      </p:nvGrpSpPr>
      <p:grpSpPr>
        <a:xfrm>
          <a:off x="0" y="0"/>
          <a:ext cx="0" cy="0"/>
          <a:chOff x="0" y="0"/>
          <a:chExt cx="0" cy="0"/>
        </a:xfrm>
      </p:grpSpPr>
      <p:sp>
        <p:nvSpPr>
          <p:cNvPr id="557" name="Google Shape;557;g258e38668da_4_171"/>
          <p:cNvSpPr txBox="1">
            <a:spLocks noGrp="1"/>
          </p:cNvSpPr>
          <p:nvPr>
            <p:ph type="sldNum" idx="12"/>
          </p:nvPr>
        </p:nvSpPr>
        <p:spPr>
          <a:xfrm>
            <a:off x="6581710" y="6886147"/>
            <a:ext cx="2133600" cy="230700"/>
          </a:xfrm>
          <a:prstGeom prst="rect">
            <a:avLst/>
          </a:prstGeom>
          <a:noFill/>
          <a:ln>
            <a:noFill/>
          </a:ln>
        </p:spPr>
        <p:txBody>
          <a:bodyPr spcFirstLastPara="1" wrap="square" lIns="91425" tIns="45700" rIns="91425" bIns="45700" anchor="ctr" anchorCtr="0">
            <a:spAutoFit/>
          </a:bodyPr>
          <a:lstStyle/>
          <a:p>
            <a:pPr marL="0" lvl="0" indent="0" algn="r" rtl="0">
              <a:spcBef>
                <a:spcPts val="0"/>
              </a:spcBef>
              <a:spcAft>
                <a:spcPts val="0"/>
              </a:spcAft>
              <a:buNone/>
            </a:pPr>
            <a:r>
              <a:rPr lang="en-US">
                <a:latin typeface="Calibri"/>
                <a:ea typeface="Calibri"/>
                <a:cs typeface="Calibri"/>
                <a:sym typeface="Calibri"/>
              </a:rPr>
              <a:t> </a:t>
            </a:r>
            <a:endParaRPr/>
          </a:p>
        </p:txBody>
      </p:sp>
      <p:cxnSp>
        <p:nvCxnSpPr>
          <p:cNvPr id="558" name="Google Shape;558;g258e38668da_4_171"/>
          <p:cNvCxnSpPr/>
          <p:nvPr/>
        </p:nvCxnSpPr>
        <p:spPr>
          <a:xfrm>
            <a:off x="4676721" y="1869583"/>
            <a:ext cx="4048200" cy="3300"/>
          </a:xfrm>
          <a:prstGeom prst="straightConnector1">
            <a:avLst/>
          </a:prstGeom>
          <a:noFill/>
          <a:ln w="19050" cap="flat" cmpd="sng">
            <a:solidFill>
              <a:schemeClr val="lt1"/>
            </a:solidFill>
            <a:prstDash val="solid"/>
            <a:miter lim="800000"/>
            <a:headEnd type="none" w="sm" len="sm"/>
            <a:tailEnd type="none" w="sm" len="sm"/>
          </a:ln>
        </p:spPr>
      </p:cxnSp>
      <p:cxnSp>
        <p:nvCxnSpPr>
          <p:cNvPr id="559" name="Google Shape;559;g258e38668da_4_171"/>
          <p:cNvCxnSpPr/>
          <p:nvPr/>
        </p:nvCxnSpPr>
        <p:spPr>
          <a:xfrm>
            <a:off x="409521" y="1869571"/>
            <a:ext cx="4037100" cy="0"/>
          </a:xfrm>
          <a:prstGeom prst="straightConnector1">
            <a:avLst/>
          </a:prstGeom>
          <a:noFill/>
          <a:ln w="19050" cap="flat" cmpd="sng">
            <a:solidFill>
              <a:schemeClr val="lt1"/>
            </a:solidFill>
            <a:prstDash val="solid"/>
            <a:miter lim="800000"/>
            <a:headEnd type="none" w="sm" len="sm"/>
            <a:tailEnd type="none" w="sm" len="sm"/>
          </a:ln>
        </p:spPr>
      </p:cxnSp>
      <p:sp>
        <p:nvSpPr>
          <p:cNvPr id="560" name="Google Shape;560;g258e38668da_4_171"/>
          <p:cNvSpPr/>
          <p:nvPr/>
        </p:nvSpPr>
        <p:spPr>
          <a:xfrm rot="-8167710" flipH="1">
            <a:off x="2133554" y="1412326"/>
            <a:ext cx="549316" cy="549316"/>
          </a:xfrm>
          <a:prstGeom prst="teardrop">
            <a:avLst>
              <a:gd name="adj" fmla="val 100000"/>
            </a:avLst>
          </a:prstGeom>
          <a:solidFill>
            <a:srgbClr val="F68933"/>
          </a:solidFill>
          <a:ln w="12700" cap="flat" cmpd="sng">
            <a:solidFill>
              <a:srgbClr val="00B0F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61" name="Google Shape;561;g258e38668da_4_171"/>
          <p:cNvSpPr/>
          <p:nvPr/>
        </p:nvSpPr>
        <p:spPr>
          <a:xfrm rot="-8167710" flipH="1">
            <a:off x="6419754" y="1412409"/>
            <a:ext cx="549316" cy="547620"/>
          </a:xfrm>
          <a:prstGeom prst="teardrop">
            <a:avLst>
              <a:gd name="adj" fmla="val 100000"/>
            </a:avLst>
          </a:prstGeom>
          <a:solidFill>
            <a:srgbClr val="F68933"/>
          </a:solidFill>
          <a:ln w="12700" cap="flat" cmpd="sng">
            <a:solidFill>
              <a:srgbClr val="00B0F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62" name="Google Shape;562;g258e38668da_4_171"/>
          <p:cNvSpPr txBox="1"/>
          <p:nvPr/>
        </p:nvSpPr>
        <p:spPr>
          <a:xfrm>
            <a:off x="418390" y="2097202"/>
            <a:ext cx="4028100" cy="369300"/>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n-US" sz="2400" b="1">
                <a:solidFill>
                  <a:schemeClr val="dk1"/>
                </a:solidFill>
                <a:latin typeface="Open Sans"/>
                <a:ea typeface="Open Sans"/>
                <a:cs typeface="Open Sans"/>
                <a:sym typeface="Open Sans"/>
              </a:rPr>
              <a:t>THE FELLOWS PROGRAM</a:t>
            </a:r>
            <a:endParaRPr/>
          </a:p>
        </p:txBody>
      </p:sp>
      <p:sp>
        <p:nvSpPr>
          <p:cNvPr id="563" name="Google Shape;563;g258e38668da_4_171"/>
          <p:cNvSpPr txBox="1"/>
          <p:nvPr/>
        </p:nvSpPr>
        <p:spPr>
          <a:xfrm>
            <a:off x="4668774" y="2108254"/>
            <a:ext cx="4051200" cy="338700"/>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n-US" sz="2200" b="1">
                <a:solidFill>
                  <a:schemeClr val="dk1"/>
                </a:solidFill>
                <a:latin typeface="Open Sans"/>
                <a:ea typeface="Open Sans"/>
                <a:cs typeface="Open Sans"/>
                <a:sym typeface="Open Sans"/>
              </a:rPr>
              <a:t>FIRSTGENU</a:t>
            </a:r>
            <a:endParaRPr/>
          </a:p>
        </p:txBody>
      </p:sp>
      <p:cxnSp>
        <p:nvCxnSpPr>
          <p:cNvPr id="564" name="Google Shape;564;g258e38668da_4_171"/>
          <p:cNvCxnSpPr/>
          <p:nvPr/>
        </p:nvCxnSpPr>
        <p:spPr>
          <a:xfrm>
            <a:off x="4681484" y="1864819"/>
            <a:ext cx="1500" cy="2909700"/>
          </a:xfrm>
          <a:prstGeom prst="straightConnector1">
            <a:avLst/>
          </a:prstGeom>
          <a:noFill/>
          <a:ln w="19050" cap="flat" cmpd="sng">
            <a:solidFill>
              <a:schemeClr val="lt1"/>
            </a:solidFill>
            <a:prstDash val="solid"/>
            <a:miter lim="800000"/>
            <a:headEnd type="none" w="sm" len="sm"/>
            <a:tailEnd type="none" w="sm" len="sm"/>
          </a:ln>
        </p:spPr>
      </p:cxnSp>
      <p:cxnSp>
        <p:nvCxnSpPr>
          <p:cNvPr id="565" name="Google Shape;565;g258e38668da_4_171"/>
          <p:cNvCxnSpPr/>
          <p:nvPr/>
        </p:nvCxnSpPr>
        <p:spPr>
          <a:xfrm>
            <a:off x="409511" y="1856871"/>
            <a:ext cx="0" cy="2917500"/>
          </a:xfrm>
          <a:prstGeom prst="straightConnector1">
            <a:avLst/>
          </a:prstGeom>
          <a:noFill/>
          <a:ln w="19050" cap="flat" cmpd="sng">
            <a:solidFill>
              <a:schemeClr val="lt1"/>
            </a:solidFill>
            <a:prstDash val="solid"/>
            <a:miter lim="800000"/>
            <a:headEnd type="none" w="sm" len="sm"/>
            <a:tailEnd type="none" w="sm" len="sm"/>
          </a:ln>
        </p:spPr>
      </p:cxnSp>
      <p:cxnSp>
        <p:nvCxnSpPr>
          <p:cNvPr id="566" name="Google Shape;566;g258e38668da_4_171"/>
          <p:cNvCxnSpPr/>
          <p:nvPr/>
        </p:nvCxnSpPr>
        <p:spPr>
          <a:xfrm flipH="1">
            <a:off x="4433976" y="1856871"/>
            <a:ext cx="17100" cy="2917500"/>
          </a:xfrm>
          <a:prstGeom prst="straightConnector1">
            <a:avLst/>
          </a:prstGeom>
          <a:noFill/>
          <a:ln w="19050" cap="flat" cmpd="sng">
            <a:solidFill>
              <a:schemeClr val="lt1"/>
            </a:solidFill>
            <a:prstDash val="solid"/>
            <a:miter lim="800000"/>
            <a:headEnd type="none" w="sm" len="sm"/>
            <a:tailEnd type="none" w="sm" len="sm"/>
          </a:ln>
        </p:spPr>
      </p:cxnSp>
      <p:cxnSp>
        <p:nvCxnSpPr>
          <p:cNvPr id="567" name="Google Shape;567;g258e38668da_4_171"/>
          <p:cNvCxnSpPr/>
          <p:nvPr/>
        </p:nvCxnSpPr>
        <p:spPr>
          <a:xfrm flipH="1">
            <a:off x="8712207" y="1856871"/>
            <a:ext cx="27000" cy="2917500"/>
          </a:xfrm>
          <a:prstGeom prst="straightConnector1">
            <a:avLst/>
          </a:prstGeom>
          <a:noFill/>
          <a:ln w="19050" cap="flat" cmpd="sng">
            <a:solidFill>
              <a:schemeClr val="lt1"/>
            </a:solidFill>
            <a:prstDash val="solid"/>
            <a:miter lim="800000"/>
            <a:headEnd type="none" w="sm" len="sm"/>
            <a:tailEnd type="none" w="sm" len="sm"/>
          </a:ln>
        </p:spPr>
      </p:cxnSp>
      <p:cxnSp>
        <p:nvCxnSpPr>
          <p:cNvPr id="568" name="Google Shape;568;g258e38668da_4_171"/>
          <p:cNvCxnSpPr/>
          <p:nvPr/>
        </p:nvCxnSpPr>
        <p:spPr>
          <a:xfrm>
            <a:off x="403444" y="4774367"/>
            <a:ext cx="4037100" cy="0"/>
          </a:xfrm>
          <a:prstGeom prst="straightConnector1">
            <a:avLst/>
          </a:prstGeom>
          <a:noFill/>
          <a:ln w="19050" cap="flat" cmpd="sng">
            <a:solidFill>
              <a:schemeClr val="lt1"/>
            </a:solidFill>
            <a:prstDash val="solid"/>
            <a:miter lim="800000"/>
            <a:headEnd type="none" w="sm" len="sm"/>
            <a:tailEnd type="none" w="sm" len="sm"/>
          </a:ln>
        </p:spPr>
      </p:cxnSp>
      <p:cxnSp>
        <p:nvCxnSpPr>
          <p:cNvPr id="569" name="Google Shape;569;g258e38668da_4_171"/>
          <p:cNvCxnSpPr/>
          <p:nvPr/>
        </p:nvCxnSpPr>
        <p:spPr>
          <a:xfrm>
            <a:off x="4697490" y="4774367"/>
            <a:ext cx="4014600" cy="0"/>
          </a:xfrm>
          <a:prstGeom prst="straightConnector1">
            <a:avLst/>
          </a:prstGeom>
          <a:noFill/>
          <a:ln w="19050" cap="flat" cmpd="sng">
            <a:solidFill>
              <a:schemeClr val="lt1"/>
            </a:solidFill>
            <a:prstDash val="solid"/>
            <a:miter lim="800000"/>
            <a:headEnd type="none" w="sm" len="sm"/>
            <a:tailEnd type="none" w="sm" len="sm"/>
          </a:ln>
        </p:spPr>
      </p:cxnSp>
      <p:sp>
        <p:nvSpPr>
          <p:cNvPr id="570" name="Google Shape;570;g258e38668da_4_171"/>
          <p:cNvSpPr/>
          <p:nvPr/>
        </p:nvSpPr>
        <p:spPr>
          <a:xfrm>
            <a:off x="4668784" y="2613581"/>
            <a:ext cx="4002000" cy="2031300"/>
          </a:xfrm>
          <a:prstGeom prst="rect">
            <a:avLst/>
          </a:prstGeom>
          <a:noFill/>
          <a:ln>
            <a:noFill/>
          </a:ln>
        </p:spPr>
        <p:txBody>
          <a:bodyPr spcFirstLastPara="1" wrap="square" lIns="91425" tIns="45700" rIns="91425" bIns="45700" anchor="t" anchorCtr="0">
            <a:noAutofit/>
          </a:bodyPr>
          <a:lstStyle/>
          <a:p>
            <a:pPr marL="285743" marR="0" lvl="0" indent="-285743" algn="ctr" rtl="0">
              <a:spcBef>
                <a:spcPts val="0"/>
              </a:spcBef>
              <a:spcAft>
                <a:spcPts val="0"/>
              </a:spcAft>
              <a:buClr>
                <a:schemeClr val="dk1"/>
              </a:buClr>
              <a:buSzPts val="1800"/>
              <a:buFont typeface="Arial"/>
              <a:buChar char="•"/>
            </a:pPr>
            <a:r>
              <a:rPr lang="en-US" sz="1800">
                <a:solidFill>
                  <a:schemeClr val="dk1"/>
                </a:solidFill>
                <a:latin typeface="Open Sans"/>
                <a:ea typeface="Open Sans"/>
                <a:cs typeface="Open Sans"/>
                <a:sym typeface="Open Sans"/>
              </a:rPr>
              <a:t>Self-paced, virtual career development courses</a:t>
            </a:r>
            <a:endParaRPr/>
          </a:p>
          <a:p>
            <a:pPr marL="285743" marR="0" lvl="0" indent="-285743" algn="ctr" rtl="0">
              <a:spcBef>
                <a:spcPts val="0"/>
              </a:spcBef>
              <a:spcAft>
                <a:spcPts val="0"/>
              </a:spcAft>
              <a:buClr>
                <a:schemeClr val="dk1"/>
              </a:buClr>
              <a:buSzPts val="1800"/>
              <a:buFont typeface="Arial"/>
              <a:buChar char="•"/>
            </a:pPr>
            <a:r>
              <a:rPr lang="en-US" sz="1800">
                <a:solidFill>
                  <a:schemeClr val="dk1"/>
                </a:solidFill>
                <a:latin typeface="Open Sans"/>
                <a:ea typeface="Open Sans"/>
                <a:cs typeface="Open Sans"/>
                <a:sym typeface="Open Sans"/>
              </a:rPr>
              <a:t>Online cohort support</a:t>
            </a:r>
            <a:endParaRPr/>
          </a:p>
          <a:p>
            <a:pPr marL="285743" marR="0" lvl="0" indent="-285743" algn="ctr" rtl="0">
              <a:spcBef>
                <a:spcPts val="0"/>
              </a:spcBef>
              <a:spcAft>
                <a:spcPts val="0"/>
              </a:spcAft>
              <a:buClr>
                <a:schemeClr val="dk1"/>
              </a:buClr>
              <a:buSzPts val="1800"/>
              <a:buFont typeface="Arial"/>
              <a:buChar char="•"/>
            </a:pPr>
            <a:r>
              <a:rPr lang="en-US" sz="1800">
                <a:solidFill>
                  <a:schemeClr val="dk1"/>
                </a:solidFill>
                <a:latin typeface="Open Sans"/>
                <a:ea typeface="Open Sans"/>
                <a:cs typeface="Open Sans"/>
                <a:sym typeface="Open Sans"/>
              </a:rPr>
              <a:t>Networking and professional enrichment events</a:t>
            </a:r>
            <a:endParaRPr/>
          </a:p>
          <a:p>
            <a:pPr marL="285743" marR="0" lvl="0" indent="-285743" algn="ctr" rtl="0">
              <a:spcBef>
                <a:spcPts val="0"/>
              </a:spcBef>
              <a:spcAft>
                <a:spcPts val="0"/>
              </a:spcAft>
              <a:buClr>
                <a:schemeClr val="dk1"/>
              </a:buClr>
              <a:buSzPts val="1800"/>
              <a:buFont typeface="Arial"/>
              <a:buChar char="•"/>
            </a:pPr>
            <a:r>
              <a:rPr lang="en-US" sz="1800">
                <a:solidFill>
                  <a:schemeClr val="dk1"/>
                </a:solidFill>
                <a:latin typeface="Open Sans"/>
                <a:ea typeface="Open Sans"/>
                <a:cs typeface="Open Sans"/>
                <a:sym typeface="Open Sans"/>
              </a:rPr>
              <a:t>Career support office hours</a:t>
            </a:r>
            <a:endParaRPr/>
          </a:p>
          <a:p>
            <a:pPr marL="285743" marR="0" lvl="0" indent="-285743" algn="ctr" rtl="0">
              <a:spcBef>
                <a:spcPts val="0"/>
              </a:spcBef>
              <a:spcAft>
                <a:spcPts val="0"/>
              </a:spcAft>
              <a:buClr>
                <a:schemeClr val="dk1"/>
              </a:buClr>
              <a:buSzPts val="1800"/>
              <a:buFont typeface="Arial"/>
              <a:buChar char="•"/>
            </a:pPr>
            <a:r>
              <a:rPr lang="en-US" sz="1800">
                <a:solidFill>
                  <a:schemeClr val="dk1"/>
                </a:solidFill>
                <a:latin typeface="Open Sans"/>
                <a:ea typeface="Open Sans"/>
                <a:cs typeface="Open Sans"/>
                <a:sym typeface="Open Sans"/>
              </a:rPr>
              <a:t>Digital badges</a:t>
            </a:r>
            <a:endParaRPr/>
          </a:p>
        </p:txBody>
      </p:sp>
      <p:sp>
        <p:nvSpPr>
          <p:cNvPr id="571" name="Google Shape;571;g258e38668da_4_171"/>
          <p:cNvSpPr/>
          <p:nvPr/>
        </p:nvSpPr>
        <p:spPr>
          <a:xfrm>
            <a:off x="403443" y="2655558"/>
            <a:ext cx="4037100" cy="2308200"/>
          </a:xfrm>
          <a:prstGeom prst="rect">
            <a:avLst/>
          </a:prstGeom>
          <a:noFill/>
          <a:ln>
            <a:noFill/>
          </a:ln>
        </p:spPr>
        <p:txBody>
          <a:bodyPr spcFirstLastPara="1" wrap="square" lIns="91425" tIns="45700" rIns="91425" bIns="45700" anchor="t" anchorCtr="0">
            <a:noAutofit/>
          </a:bodyPr>
          <a:lstStyle/>
          <a:p>
            <a:pPr marL="285743" marR="0" lvl="0" indent="-285743" algn="ctr" rtl="0">
              <a:spcBef>
                <a:spcPts val="0"/>
              </a:spcBef>
              <a:spcAft>
                <a:spcPts val="0"/>
              </a:spcAft>
              <a:buClr>
                <a:schemeClr val="dk1"/>
              </a:buClr>
              <a:buSzPts val="1800"/>
              <a:buFont typeface="Arial"/>
              <a:buChar char="•"/>
            </a:pPr>
            <a:r>
              <a:rPr lang="en-US" sz="1800">
                <a:solidFill>
                  <a:schemeClr val="dk1"/>
                </a:solidFill>
                <a:latin typeface="Open Sans"/>
                <a:ea typeface="Open Sans"/>
                <a:cs typeface="Open Sans"/>
                <a:sym typeface="Open Sans"/>
              </a:rPr>
              <a:t>24 in-person Saturday workshops </a:t>
            </a:r>
            <a:endParaRPr/>
          </a:p>
          <a:p>
            <a:pPr marL="285743" marR="0" lvl="0" indent="-285743" algn="ctr" rtl="0">
              <a:spcBef>
                <a:spcPts val="0"/>
              </a:spcBef>
              <a:spcAft>
                <a:spcPts val="0"/>
              </a:spcAft>
              <a:buClr>
                <a:schemeClr val="dk1"/>
              </a:buClr>
              <a:buSzPts val="1800"/>
              <a:buFont typeface="Arial"/>
              <a:buChar char="•"/>
            </a:pPr>
            <a:r>
              <a:rPr lang="en-US" sz="1800">
                <a:solidFill>
                  <a:schemeClr val="dk1"/>
                </a:solidFill>
                <a:latin typeface="Open Sans"/>
                <a:ea typeface="Open Sans"/>
                <a:cs typeface="Open Sans"/>
                <a:sym typeface="Open Sans"/>
              </a:rPr>
              <a:t>Monthly enrichment events</a:t>
            </a:r>
            <a:endParaRPr/>
          </a:p>
          <a:p>
            <a:pPr marL="285743" marR="0" lvl="0" indent="-285743" algn="ctr" rtl="0">
              <a:spcBef>
                <a:spcPts val="0"/>
              </a:spcBef>
              <a:spcAft>
                <a:spcPts val="0"/>
              </a:spcAft>
              <a:buClr>
                <a:schemeClr val="dk1"/>
              </a:buClr>
              <a:buSzPts val="1800"/>
              <a:buFont typeface="Arial"/>
              <a:buChar char="•"/>
            </a:pPr>
            <a:r>
              <a:rPr lang="en-US" sz="1800">
                <a:solidFill>
                  <a:schemeClr val="dk1"/>
                </a:solidFill>
                <a:latin typeface="Open Sans"/>
                <a:ea typeface="Open Sans"/>
                <a:cs typeface="Open Sans"/>
                <a:sym typeface="Open Sans"/>
              </a:rPr>
              <a:t>1:1 mentorship</a:t>
            </a:r>
            <a:endParaRPr/>
          </a:p>
          <a:p>
            <a:pPr marL="285743" marR="0" lvl="0" indent="-285743" algn="ctr" rtl="0">
              <a:spcBef>
                <a:spcPts val="0"/>
              </a:spcBef>
              <a:spcAft>
                <a:spcPts val="0"/>
              </a:spcAft>
              <a:buClr>
                <a:schemeClr val="dk1"/>
              </a:buClr>
              <a:buSzPts val="1800"/>
              <a:buFont typeface="Arial"/>
              <a:buChar char="•"/>
            </a:pPr>
            <a:r>
              <a:rPr lang="en-US" sz="1800">
                <a:solidFill>
                  <a:schemeClr val="dk1"/>
                </a:solidFill>
                <a:latin typeface="Open Sans"/>
                <a:ea typeface="Open Sans"/>
                <a:cs typeface="Open Sans"/>
                <a:sym typeface="Open Sans"/>
              </a:rPr>
              <a:t>Extensive internship and full-time job networks</a:t>
            </a:r>
            <a:endParaRPr/>
          </a:p>
          <a:p>
            <a:pPr marL="285743" marR="0" lvl="0" indent="-285743" algn="ctr" rtl="0">
              <a:spcBef>
                <a:spcPts val="0"/>
              </a:spcBef>
              <a:spcAft>
                <a:spcPts val="0"/>
              </a:spcAft>
              <a:buClr>
                <a:schemeClr val="dk1"/>
              </a:buClr>
              <a:buSzPts val="1800"/>
              <a:buFont typeface="Arial"/>
              <a:buChar char="•"/>
            </a:pPr>
            <a:r>
              <a:rPr lang="en-US" sz="1800">
                <a:solidFill>
                  <a:schemeClr val="dk1"/>
                </a:solidFill>
                <a:latin typeface="Open Sans"/>
                <a:ea typeface="Open Sans"/>
                <a:cs typeface="Open Sans"/>
                <a:sym typeface="Open Sans"/>
              </a:rPr>
              <a:t>Holistic support, including grants</a:t>
            </a:r>
            <a:endParaRPr/>
          </a:p>
          <a:p>
            <a:pPr marL="0" marR="0" lvl="0" indent="0" algn="ctr" rtl="0">
              <a:spcBef>
                <a:spcPts val="0"/>
              </a:spcBef>
              <a:spcAft>
                <a:spcPts val="0"/>
              </a:spcAft>
              <a:buNone/>
            </a:pPr>
            <a:endParaRPr sz="1800">
              <a:solidFill>
                <a:schemeClr val="dk1"/>
              </a:solidFill>
              <a:latin typeface="Open Sans"/>
              <a:ea typeface="Open Sans"/>
              <a:cs typeface="Open Sans"/>
              <a:sym typeface="Open Sans"/>
            </a:endParaRPr>
          </a:p>
        </p:txBody>
      </p:sp>
      <p:pic>
        <p:nvPicPr>
          <p:cNvPr id="572" name="Google Shape;572;g258e38668da_4_171"/>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2157855" y="1418062"/>
            <a:ext cx="528191" cy="528191"/>
          </a:xfrm>
          <a:prstGeom prst="rect">
            <a:avLst/>
          </a:prstGeom>
          <a:noFill/>
          <a:ln>
            <a:noFill/>
          </a:ln>
        </p:spPr>
      </p:pic>
      <p:pic>
        <p:nvPicPr>
          <p:cNvPr id="573" name="Google Shape;573;g258e38668da_4_171"/>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6410162" y="1427446"/>
            <a:ext cx="581243" cy="581243"/>
          </a:xfrm>
          <a:prstGeom prst="rect">
            <a:avLst/>
          </a:prstGeom>
          <a:noFill/>
          <a:ln>
            <a:noFill/>
          </a:ln>
        </p:spPr>
      </p:pic>
      <p:sp>
        <p:nvSpPr>
          <p:cNvPr id="574" name="Google Shape;574;g258e38668da_4_171"/>
          <p:cNvSpPr>
            <a:spLocks noGrp="1"/>
          </p:cNvSpPr>
          <p:nvPr>
            <p:ph type="title" idx="4294967295"/>
          </p:nvPr>
        </p:nvSpPr>
        <p:spPr>
          <a:xfrm>
            <a:off x="-25621" y="156383"/>
            <a:ext cx="9195300" cy="990600"/>
          </a:xfrm>
          <a:prstGeom prst="rect">
            <a:avLst/>
          </a:prstGeom>
          <a:solidFill>
            <a:srgbClr val="336699"/>
          </a:solidFill>
          <a:ln>
            <a:noFill/>
            <a:prstDash/>
          </a:ln>
          <a:effectLst/>
        </p:spPr>
        <p:txBody>
          <a:bodyPr rot="0" spcFirstLastPara="1" vertOverflow="overflow" horzOverflow="overflow" vert="horz" wrap="square" lIns="91425" tIns="45700" rIns="91425" bIns="457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400" b="1" i="0" u="none" strike="noStrike" kern="0" cap="none" spc="0" normalizeH="0" baseline="0" noProof="0" dirty="0">
                <a:ln>
                  <a:noFill/>
                </a:ln>
                <a:solidFill>
                  <a:schemeClr val="lt1"/>
                </a:solidFill>
                <a:effectLst/>
                <a:uLnTx/>
                <a:uFillTx/>
                <a:latin typeface="Open Sans ExtraBold"/>
                <a:ea typeface="Open Sans ExtraBold"/>
                <a:cs typeface="Open Sans ExtraBold"/>
                <a:sym typeface="Open Sans ExtraBold"/>
              </a:rPr>
              <a:t>           OUR PROGRAMS</a:t>
            </a:r>
            <a:endParaRPr kumimoji="0" lang="en-US" sz="14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575" name="Google Shape;575;g258e38668da_4_171"/>
          <p:cNvSpPr/>
          <p:nvPr/>
        </p:nvSpPr>
        <p:spPr>
          <a:xfrm>
            <a:off x="390093" y="-60157"/>
            <a:ext cx="1430700" cy="139950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576" name="Google Shape;576;g258e38668da_4_171"/>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409510" y="-68372"/>
            <a:ext cx="1391805" cy="1399565"/>
          </a:xfrm>
          <a:prstGeom prst="rect">
            <a:avLst/>
          </a:prstGeom>
          <a:noFill/>
          <a:ln>
            <a:noFill/>
          </a:ln>
        </p:spPr>
      </p:pic>
      <p:sp>
        <p:nvSpPr>
          <p:cNvPr id="577" name="Google Shape;577;g258e38668da_4_171"/>
          <p:cNvSpPr txBox="1"/>
          <p:nvPr/>
        </p:nvSpPr>
        <p:spPr>
          <a:xfrm>
            <a:off x="667821" y="4800610"/>
            <a:ext cx="8031600" cy="12006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i="1">
                <a:solidFill>
                  <a:schemeClr val="dk1"/>
                </a:solidFill>
                <a:latin typeface="Calibri"/>
                <a:ea typeface="Calibri"/>
                <a:cs typeface="Calibri"/>
                <a:sym typeface="Calibri"/>
              </a:rPr>
              <a:t>"This opportunity has helped me secure an internship during my sophomore year, it has taught me financial literacy and so many more lessons on how to develop myself and my personal brand in my career path. In addition, it has resulted in friendships that will last past graduation.“ </a:t>
            </a:r>
            <a:r>
              <a:rPr lang="en-US" sz="1800">
                <a:solidFill>
                  <a:schemeClr val="dk1"/>
                </a:solidFill>
                <a:latin typeface="Calibri"/>
                <a:ea typeface="Calibri"/>
                <a:cs typeface="Calibri"/>
                <a:sym typeface="Calibri"/>
              </a:rPr>
              <a:t>- Tyler</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8" name="Shape 262"/>
          <p:cNvSpPr>
            <a:spLocks noGrp="1"/>
          </p:cNvSpPr>
          <p:nvPr>
            <p:ph type="sldNum" sz="quarter" idx="10"/>
          </p:nvPr>
        </p:nvSpPr>
        <p:spPr>
          <a:xfrm>
            <a:off x="6457950" y="6356355"/>
            <a:ext cx="2057400" cy="365125"/>
          </a:xfrm>
          <a:prstGeom prst="rect">
            <a:avLst/>
          </a:prstGeom>
          <a:noFill/>
        </p:spPr>
        <p:txBody>
          <a:bodyPr vert="horz" lIns="91440" tIns="45720" rIns="91440" bIns="45720" rtlCol="0" anchor="ctr">
            <a:spAutoFit/>
          </a:bodyPr>
          <a:lstStyle>
            <a:defPPr>
              <a:defRPr lang="en-US"/>
            </a:defPPr>
            <a:lvl1pPr marL="0" algn="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4000"/>
          </a:p>
        </p:txBody>
      </p:sp>
      <p:sp>
        <p:nvSpPr>
          <p:cNvPr id="12" name="Title 11"/>
          <p:cNvSpPr>
            <a:spLocks noGrp="1"/>
          </p:cNvSpPr>
          <p:nvPr>
            <p:ph type="title" idx="4294967295"/>
          </p:nvPr>
        </p:nvSpPr>
        <p:spPr>
          <a:xfrm>
            <a:off x="-35785" y="304800"/>
            <a:ext cx="9195250" cy="990600"/>
          </a:xfrm>
          <a:prstGeom prst="rect">
            <a:avLst/>
          </a:prstGeom>
          <a:solidFill>
            <a:srgbClr val="336699"/>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400" b="1" i="0" u="none" strike="noStrike" kern="0" cap="none" spc="0" normalizeH="0" baseline="0" noProof="0" dirty="0">
                <a:ln>
                  <a:noFill/>
                </a:ln>
                <a:solidFill>
                  <a:schemeClr val="lt1"/>
                </a:solidFill>
                <a:effectLst/>
                <a:uLnTx/>
                <a:uFillTx/>
                <a:latin typeface="Open Sans Extrabold" panose="020B0906030804020204" pitchFamily="34" charset="0"/>
                <a:ea typeface="Open Sans Extrabold" panose="020B0906030804020204" pitchFamily="34" charset="0"/>
                <a:cs typeface="Open Sans Extrabold" panose="020B0906030804020204" pitchFamily="34" charset="0"/>
                <a:sym typeface="Arial"/>
              </a:rPr>
              <a:t>      FELLOW ELIGIBILITY</a:t>
            </a:r>
          </a:p>
        </p:txBody>
      </p:sp>
      <p:sp>
        <p:nvSpPr>
          <p:cNvPr id="2" name="Oval 1"/>
          <p:cNvSpPr/>
          <p:nvPr/>
        </p:nvSpPr>
        <p:spPr>
          <a:xfrm>
            <a:off x="381000" y="124435"/>
            <a:ext cx="1430637" cy="139956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81000" y="124435"/>
            <a:ext cx="1391805" cy="1399565"/>
          </a:xfrm>
          <a:prstGeom prst="rect">
            <a:avLst/>
          </a:prstGeom>
        </p:spPr>
      </p:pic>
      <p:sp>
        <p:nvSpPr>
          <p:cNvPr id="8" name="Rectangle 7"/>
          <p:cNvSpPr/>
          <p:nvPr/>
        </p:nvSpPr>
        <p:spPr>
          <a:xfrm>
            <a:off x="381001" y="1704365"/>
            <a:ext cx="5791199" cy="4478149"/>
          </a:xfrm>
          <a:prstGeom prst="rect">
            <a:avLst/>
          </a:prstGeom>
        </p:spPr>
        <p:txBody>
          <a:bodyPr wrap="square">
            <a:spAutoFit/>
          </a:bodyPr>
          <a:lstStyle/>
          <a:p>
            <a:pPr marL="342900" indent="-342900">
              <a:buFont typeface="Wingdings" panose="05000000000000000000" pitchFamily="2" charset="2"/>
              <a:buChar char="ü"/>
            </a:pPr>
            <a:r>
              <a:rPr lang="en-US" sz="1900" dirty="0">
                <a:latin typeface="Open Sans" panose="020B0606030504020204" pitchFamily="34" charset="0"/>
                <a:ea typeface="Open Sans" panose="020B0606030504020204" pitchFamily="34" charset="0"/>
                <a:cs typeface="Open Sans" panose="020B0606030504020204" pitchFamily="34" charset="0"/>
              </a:rPr>
              <a:t>I am a first-generation college student</a:t>
            </a:r>
          </a:p>
          <a:p>
            <a:endParaRPr lang="en-US" sz="1900" dirty="0">
              <a:latin typeface="Open Sans" panose="020B0606030504020204" pitchFamily="34" charset="0"/>
              <a:ea typeface="Open Sans" panose="020B0606030504020204" pitchFamily="34" charset="0"/>
              <a:cs typeface="Open Sans" panose="020B0606030504020204" pitchFamily="34" charset="0"/>
            </a:endParaRPr>
          </a:p>
          <a:p>
            <a:pPr marL="342900" indent="-342900">
              <a:buFont typeface="Wingdings" panose="05000000000000000000" pitchFamily="2" charset="2"/>
              <a:buChar char="ü"/>
            </a:pPr>
            <a:r>
              <a:rPr lang="en-US" sz="1900" dirty="0">
                <a:latin typeface="Open Sans" panose="020B0606030504020204" pitchFamily="34" charset="0"/>
                <a:ea typeface="Open Sans" panose="020B0606030504020204" pitchFamily="34" charset="0"/>
                <a:cs typeface="Open Sans" panose="020B0606030504020204" pitchFamily="34" charset="0"/>
              </a:rPr>
              <a:t>I plan to graduate with my Bachelor’s degree in 2025 or later</a:t>
            </a:r>
          </a:p>
          <a:p>
            <a:endParaRPr lang="en-US" sz="1900" dirty="0">
              <a:latin typeface="Open Sans" panose="020B0606030504020204" pitchFamily="34" charset="0"/>
              <a:ea typeface="Open Sans" panose="020B0606030504020204" pitchFamily="34" charset="0"/>
              <a:cs typeface="Open Sans" panose="020B0606030504020204" pitchFamily="34" charset="0"/>
            </a:endParaRPr>
          </a:p>
          <a:p>
            <a:pPr marL="342900" indent="-342900">
              <a:buFont typeface="Wingdings" panose="05000000000000000000" pitchFamily="2" charset="2"/>
              <a:buChar char="ü"/>
            </a:pPr>
            <a:r>
              <a:rPr lang="en-US" sz="1900" dirty="0">
                <a:latin typeface="Open Sans" panose="020B0606030504020204" pitchFamily="34" charset="0"/>
                <a:ea typeface="Open Sans" panose="020B0606030504020204" pitchFamily="34" charset="0"/>
                <a:cs typeface="Open Sans" panose="020B0606030504020204" pitchFamily="34" charset="0"/>
              </a:rPr>
              <a:t>I am currently eligible to work full-time in the U.S. </a:t>
            </a:r>
          </a:p>
          <a:p>
            <a:endParaRPr lang="en-US" sz="1900" dirty="0">
              <a:latin typeface="Open Sans" panose="020B0606030504020204" pitchFamily="34" charset="0"/>
              <a:ea typeface="Open Sans" panose="020B0606030504020204" pitchFamily="34" charset="0"/>
              <a:cs typeface="Open Sans" panose="020B0606030504020204" pitchFamily="34" charset="0"/>
            </a:endParaRPr>
          </a:p>
          <a:p>
            <a:pPr marL="342900" indent="-342900">
              <a:buFont typeface="Wingdings" panose="05000000000000000000" pitchFamily="2" charset="2"/>
              <a:buChar char="ü"/>
            </a:pPr>
            <a:r>
              <a:rPr lang="en-US" sz="1900" dirty="0">
                <a:latin typeface="Open Sans" panose="020B0606030504020204" pitchFamily="34" charset="0"/>
                <a:ea typeface="Open Sans" panose="020B0606030504020204" pitchFamily="34" charset="0"/>
                <a:cs typeface="Open Sans" panose="020B0606030504020204" pitchFamily="34" charset="0"/>
              </a:rPr>
              <a:t>I am low-income by my state HUD standards (most Pell recipients qualify!)</a:t>
            </a:r>
          </a:p>
          <a:p>
            <a:endParaRPr lang="en-US" sz="1900" dirty="0">
              <a:latin typeface="Open Sans" panose="020B0606030504020204" pitchFamily="34" charset="0"/>
              <a:ea typeface="Open Sans" panose="020B0606030504020204" pitchFamily="34" charset="0"/>
              <a:cs typeface="Open Sans" panose="020B0606030504020204" pitchFamily="34" charset="0"/>
            </a:endParaRPr>
          </a:p>
          <a:p>
            <a:pPr marL="342900" indent="-342900">
              <a:buFont typeface="Wingdings" panose="05000000000000000000" pitchFamily="2" charset="2"/>
              <a:buChar char="ü"/>
            </a:pPr>
            <a:r>
              <a:rPr lang="en-US" sz="1900" dirty="0">
                <a:latin typeface="Open Sans" panose="020B0606030504020204" pitchFamily="34" charset="0"/>
                <a:ea typeface="Open Sans" panose="020B0606030504020204" pitchFamily="34" charset="0"/>
                <a:cs typeface="Open Sans" panose="020B0606030504020204" pitchFamily="34" charset="0"/>
              </a:rPr>
              <a:t>I am available to attend monthly Saturday workshops </a:t>
            </a:r>
            <a:br>
              <a:rPr lang="en-US" sz="1900" dirty="0">
                <a:latin typeface="Open Sans" panose="020B0606030504020204" pitchFamily="34" charset="0"/>
                <a:ea typeface="Open Sans" panose="020B0606030504020204" pitchFamily="34" charset="0"/>
                <a:cs typeface="Open Sans" panose="020B0606030504020204" pitchFamily="34" charset="0"/>
              </a:rPr>
            </a:br>
            <a:endParaRPr lang="en-US" sz="1900" dirty="0">
              <a:latin typeface="Open Sans" panose="020B0606030504020204" pitchFamily="34" charset="0"/>
              <a:ea typeface="Open Sans" panose="020B0606030504020204" pitchFamily="34" charset="0"/>
              <a:cs typeface="Open Sans" panose="020B0606030504020204" pitchFamily="34" charset="0"/>
            </a:endParaRPr>
          </a:p>
          <a:p>
            <a:pPr marL="342900" indent="-342900">
              <a:buFont typeface="Wingdings" panose="05000000000000000000" pitchFamily="2" charset="2"/>
              <a:buChar char="ü"/>
            </a:pPr>
            <a:r>
              <a:rPr lang="en-US" sz="1900" dirty="0">
                <a:latin typeface="Open Sans" panose="020B0606030504020204" pitchFamily="34" charset="0"/>
                <a:ea typeface="Open Sans" panose="020B0606030504020204" pitchFamily="34" charset="0"/>
                <a:cs typeface="Open Sans" panose="020B0606030504020204" pitchFamily="34" charset="0"/>
              </a:rPr>
              <a:t>I am fully vaccinated against COVID-19</a:t>
            </a:r>
          </a:p>
        </p:txBody>
      </p:sp>
      <p:pic>
        <p:nvPicPr>
          <p:cNvPr id="4" name="Picture 3">
            <a:extLst>
              <a:ext uri="{FF2B5EF4-FFF2-40B4-BE49-F238E27FC236}">
                <a16:creationId xmlns:a16="http://schemas.microsoft.com/office/drawing/2014/main" id="{F09420EA-CE30-496B-94AE-851183FAD35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362708" y="1592000"/>
            <a:ext cx="4057383" cy="5252276"/>
          </a:xfrm>
          <a:prstGeom prst="rect">
            <a:avLst/>
          </a:prstGeom>
        </p:spPr>
      </p:pic>
    </p:spTree>
    <p:extLst>
      <p:ext uri="{BB962C8B-B14F-4D97-AF65-F5344CB8AC3E}">
        <p14:creationId xmlns:p14="http://schemas.microsoft.com/office/powerpoint/2010/main" val="1708129284"/>
      </p:ext>
    </p:extLst>
  </p:cSld>
  <p:clrMapOvr>
    <a:masterClrMapping/>
  </p:clrMapOvr>
  <p:transition spd="slow">
    <p:cu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8" name="Shape 262"/>
          <p:cNvSpPr>
            <a:spLocks noGrp="1"/>
          </p:cNvSpPr>
          <p:nvPr>
            <p:ph type="sldNum" sz="quarter" idx="10"/>
          </p:nvPr>
        </p:nvSpPr>
        <p:spPr>
          <a:xfrm>
            <a:off x="6457950" y="6356355"/>
            <a:ext cx="2057400" cy="365125"/>
          </a:xfrm>
          <a:prstGeom prst="rect">
            <a:avLst/>
          </a:prstGeom>
          <a:noFill/>
        </p:spPr>
        <p:txBody>
          <a:bodyPr vert="horz" lIns="91440" tIns="45720" rIns="91440" bIns="45720" rtlCol="0" anchor="ctr">
            <a:spAutoFit/>
          </a:bodyPr>
          <a:lstStyle>
            <a:defPPr>
              <a:defRPr lang="en-US"/>
            </a:defPPr>
            <a:lvl1pPr marL="0" algn="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4000"/>
          </a:p>
        </p:txBody>
      </p:sp>
      <p:sp>
        <p:nvSpPr>
          <p:cNvPr id="12" name="Title 11"/>
          <p:cNvSpPr>
            <a:spLocks noGrp="1"/>
          </p:cNvSpPr>
          <p:nvPr>
            <p:ph type="title" idx="4294967295"/>
          </p:nvPr>
        </p:nvSpPr>
        <p:spPr>
          <a:xfrm>
            <a:off x="-35785" y="304800"/>
            <a:ext cx="9195250" cy="990600"/>
          </a:xfrm>
          <a:prstGeom prst="rect">
            <a:avLst/>
          </a:prstGeom>
          <a:solidFill>
            <a:srgbClr val="336699"/>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400" b="1" i="0" u="none" strike="noStrike" kern="0" cap="none" spc="0" normalizeH="0" baseline="0" noProof="0" dirty="0">
                <a:ln>
                  <a:noFill/>
                </a:ln>
                <a:solidFill>
                  <a:schemeClr val="lt1"/>
                </a:solidFill>
                <a:effectLst/>
                <a:uLnTx/>
                <a:uFillTx/>
                <a:latin typeface="Open Sans Extrabold" panose="020B0906030804020204" pitchFamily="34" charset="0"/>
                <a:ea typeface="Open Sans Extrabold" panose="020B0906030804020204" pitchFamily="34" charset="0"/>
                <a:cs typeface="Open Sans Extrabold" panose="020B0906030804020204" pitchFamily="34" charset="0"/>
                <a:sym typeface="Arial"/>
              </a:rPr>
              <a:t>          </a:t>
            </a:r>
            <a:r>
              <a:rPr kumimoji="0" lang="en-US" sz="4400" b="1" i="0" u="none" strike="noStrike" kern="0" cap="none" spc="0" normalizeH="0" baseline="0" noProof="0" dirty="0" err="1">
                <a:ln>
                  <a:noFill/>
                </a:ln>
                <a:solidFill>
                  <a:schemeClr val="lt1"/>
                </a:solidFill>
                <a:effectLst/>
                <a:uLnTx/>
                <a:uFillTx/>
                <a:latin typeface="Open Sans Extrabold" panose="020B0906030804020204" pitchFamily="34" charset="0"/>
                <a:ea typeface="Open Sans Extrabold" panose="020B0906030804020204" pitchFamily="34" charset="0"/>
                <a:cs typeface="Open Sans Extrabold" panose="020B0906030804020204" pitchFamily="34" charset="0"/>
                <a:sym typeface="Arial"/>
              </a:rPr>
              <a:t>FirstGenU</a:t>
            </a:r>
            <a:r>
              <a:rPr kumimoji="0" lang="en-US" sz="4400" b="1" i="0" u="none" strike="noStrike" kern="0" cap="none" spc="0" normalizeH="0" baseline="0" noProof="0" dirty="0">
                <a:ln>
                  <a:noFill/>
                </a:ln>
                <a:solidFill>
                  <a:schemeClr val="lt1"/>
                </a:solidFill>
                <a:effectLst/>
                <a:uLnTx/>
                <a:uFillTx/>
                <a:latin typeface="Open Sans Extrabold" panose="020B0906030804020204" pitchFamily="34" charset="0"/>
                <a:ea typeface="Open Sans Extrabold" panose="020B0906030804020204" pitchFamily="34" charset="0"/>
                <a:cs typeface="Open Sans Extrabold" panose="020B0906030804020204" pitchFamily="34" charset="0"/>
                <a:sym typeface="Arial"/>
              </a:rPr>
              <a:t> ELIGIBILITY</a:t>
            </a:r>
          </a:p>
        </p:txBody>
      </p:sp>
      <p:sp>
        <p:nvSpPr>
          <p:cNvPr id="2" name="Oval 1"/>
          <p:cNvSpPr/>
          <p:nvPr/>
        </p:nvSpPr>
        <p:spPr>
          <a:xfrm>
            <a:off x="381000" y="124435"/>
            <a:ext cx="1430637" cy="139956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81000" y="124435"/>
            <a:ext cx="1391805" cy="1399565"/>
          </a:xfrm>
          <a:prstGeom prst="rect">
            <a:avLst/>
          </a:prstGeom>
        </p:spPr>
      </p:pic>
      <p:sp>
        <p:nvSpPr>
          <p:cNvPr id="8" name="Rectangle 7"/>
          <p:cNvSpPr/>
          <p:nvPr/>
        </p:nvSpPr>
        <p:spPr>
          <a:xfrm>
            <a:off x="381000" y="1718592"/>
            <a:ext cx="6095999" cy="2308324"/>
          </a:xfrm>
          <a:prstGeom prst="rect">
            <a:avLst/>
          </a:prstGeom>
        </p:spPr>
        <p:txBody>
          <a:bodyPr wrap="square">
            <a:spAutoFit/>
          </a:bodyPr>
          <a:lstStyle/>
          <a:p>
            <a:pPr marL="342900" indent="-342900">
              <a:buFont typeface="Wingdings" panose="05000000000000000000" pitchFamily="2" charset="2"/>
              <a:buChar char="ü"/>
            </a:pPr>
            <a:r>
              <a:rPr lang="en-US" sz="2400">
                <a:latin typeface="Open Sans" panose="020B0606030504020204" pitchFamily="34" charset="0"/>
                <a:ea typeface="Open Sans" panose="020B0606030504020204" pitchFamily="34" charset="0"/>
                <a:cs typeface="Open Sans" panose="020B0606030504020204" pitchFamily="34" charset="0"/>
              </a:rPr>
              <a:t>I am a first-generation college student</a:t>
            </a:r>
          </a:p>
          <a:p>
            <a:endParaRPr lang="en-US" sz="2400">
              <a:latin typeface="Open Sans" panose="020B0606030504020204" pitchFamily="34" charset="0"/>
              <a:ea typeface="Open Sans" panose="020B0606030504020204" pitchFamily="34" charset="0"/>
              <a:cs typeface="Open Sans" panose="020B0606030504020204" pitchFamily="34" charset="0"/>
            </a:endParaRPr>
          </a:p>
          <a:p>
            <a:pPr marL="342900" indent="-342900">
              <a:buFont typeface="Wingdings" panose="05000000000000000000" pitchFamily="2" charset="2"/>
              <a:buChar char="ü"/>
            </a:pPr>
            <a:r>
              <a:rPr lang="en-US" sz="2400">
                <a:latin typeface="Open Sans" panose="020B0606030504020204" pitchFamily="34" charset="0"/>
                <a:ea typeface="Open Sans" panose="020B0606030504020204" pitchFamily="34" charset="0"/>
                <a:cs typeface="Open Sans" panose="020B0606030504020204" pitchFamily="34" charset="0"/>
              </a:rPr>
              <a:t>I am currently pursuing an </a:t>
            </a:r>
          </a:p>
          <a:p>
            <a:r>
              <a:rPr lang="en-US" sz="2400">
                <a:latin typeface="Open Sans" panose="020B0606030504020204" pitchFamily="34" charset="0"/>
                <a:ea typeface="Open Sans" panose="020B0606030504020204" pitchFamily="34" charset="0"/>
                <a:cs typeface="Open Sans" panose="020B0606030504020204" pitchFamily="34" charset="0"/>
              </a:rPr>
              <a:t>     associate’s or bachelor’s degree</a:t>
            </a:r>
            <a:br>
              <a:rPr lang="en-US" sz="2400">
                <a:latin typeface="Open Sans" panose="020B0606030504020204" pitchFamily="34" charset="0"/>
                <a:ea typeface="Open Sans" panose="020B0606030504020204" pitchFamily="34" charset="0"/>
                <a:cs typeface="Open Sans" panose="020B0606030504020204" pitchFamily="34" charset="0"/>
              </a:rPr>
            </a:br>
            <a:endParaRPr lang="en-US" sz="2400">
              <a:latin typeface="Open Sans" panose="020B0606030504020204" pitchFamily="34" charset="0"/>
              <a:ea typeface="Open Sans" panose="020B0606030504020204" pitchFamily="34" charset="0"/>
              <a:cs typeface="Open Sans" panose="020B0606030504020204" pitchFamily="34" charset="0"/>
            </a:endParaRPr>
          </a:p>
          <a:p>
            <a:pPr marL="342900" indent="-342900">
              <a:buFont typeface="Wingdings" panose="05000000000000000000" pitchFamily="2" charset="2"/>
              <a:buChar char="ü"/>
            </a:pPr>
            <a:r>
              <a:rPr lang="en-US" sz="2400">
                <a:latin typeface="Open Sans" panose="020B0606030504020204" pitchFamily="34" charset="0"/>
                <a:ea typeface="Open Sans" panose="020B0606030504020204" pitchFamily="34" charset="0"/>
                <a:cs typeface="Open Sans" panose="020B0606030504020204" pitchFamily="34" charset="0"/>
              </a:rPr>
              <a:t>I have access to the internet</a:t>
            </a:r>
          </a:p>
        </p:txBody>
      </p:sp>
      <p:pic>
        <p:nvPicPr>
          <p:cNvPr id="5" name="Picture 4">
            <a:extLst>
              <a:ext uri="{FF2B5EF4-FFF2-40B4-BE49-F238E27FC236}">
                <a16:creationId xmlns:a16="http://schemas.microsoft.com/office/drawing/2014/main" id="{271C8A28-3581-4B9E-B1D9-895B53E4D5A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flipH="1">
            <a:off x="3957349" y="-381000"/>
            <a:ext cx="5592128" cy="7239000"/>
          </a:xfrm>
          <a:prstGeom prst="rect">
            <a:avLst/>
          </a:prstGeom>
        </p:spPr>
      </p:pic>
      <p:sp>
        <p:nvSpPr>
          <p:cNvPr id="10" name="Rectangle 9">
            <a:extLst>
              <a:ext uri="{FF2B5EF4-FFF2-40B4-BE49-F238E27FC236}">
                <a16:creationId xmlns:a16="http://schemas.microsoft.com/office/drawing/2014/main" id="{5EA796FF-FA8D-43A0-81F8-B6CABA8EE35B}"/>
              </a:ext>
            </a:extLst>
          </p:cNvPr>
          <p:cNvSpPr/>
          <p:nvPr/>
        </p:nvSpPr>
        <p:spPr>
          <a:xfrm>
            <a:off x="2182708" y="6245796"/>
            <a:ext cx="3932487" cy="400110"/>
          </a:xfrm>
          <a:prstGeom prst="rect">
            <a:avLst/>
          </a:prstGeom>
        </p:spPr>
        <p:txBody>
          <a:bodyPr wrap="none" lIns="91440" tIns="45720" rIns="91440" bIns="45720" anchor="t">
            <a:spAutoFit/>
          </a:bodyPr>
          <a:lstStyle/>
          <a:p>
            <a:r>
              <a:rPr lang="en-US" sz="2000">
                <a:latin typeface="Open Sans"/>
                <a:ea typeface="Open Sans"/>
                <a:cs typeface="Open Sans"/>
                <a:hlinkClick r:id="rId5"/>
              </a:rPr>
              <a:t>americaneedsyou.org/firstgenu</a:t>
            </a:r>
          </a:p>
        </p:txBody>
      </p:sp>
      <p:pic>
        <p:nvPicPr>
          <p:cNvPr id="3" name="Picture 3" descr="Qr code">
            <a:extLst>
              <a:ext uri="{FF2B5EF4-FFF2-40B4-BE49-F238E27FC236}">
                <a16:creationId xmlns:a16="http://schemas.microsoft.com/office/drawing/2014/main" id="{75722060-A0B1-492D-9D76-98513A1D4D9D}"/>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614488" y="4317084"/>
            <a:ext cx="1657351" cy="1638544"/>
          </a:xfrm>
          <a:prstGeom prst="rect">
            <a:avLst/>
          </a:prstGeom>
        </p:spPr>
      </p:pic>
    </p:spTree>
    <p:extLst>
      <p:ext uri="{BB962C8B-B14F-4D97-AF65-F5344CB8AC3E}">
        <p14:creationId xmlns:p14="http://schemas.microsoft.com/office/powerpoint/2010/main" val="1501727143"/>
      </p:ext>
    </p:extLst>
  </p:cSld>
  <p:clrMapOvr>
    <a:masterClrMapping/>
  </p:clrMapOvr>
  <p:transition spd="slow">
    <p:cut/>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556"/>
        <p:cNvGrpSpPr/>
        <p:nvPr/>
      </p:nvGrpSpPr>
      <p:grpSpPr>
        <a:xfrm>
          <a:off x="0" y="0"/>
          <a:ext cx="0" cy="0"/>
          <a:chOff x="0" y="0"/>
          <a:chExt cx="0" cy="0"/>
        </a:xfrm>
      </p:grpSpPr>
      <p:sp>
        <p:nvSpPr>
          <p:cNvPr id="557" name="Google Shape;557;g258e38668da_4_171"/>
          <p:cNvSpPr txBox="1">
            <a:spLocks noGrp="1"/>
          </p:cNvSpPr>
          <p:nvPr>
            <p:ph type="sldNum" idx="12"/>
          </p:nvPr>
        </p:nvSpPr>
        <p:spPr>
          <a:xfrm>
            <a:off x="6581710" y="6886147"/>
            <a:ext cx="2133600" cy="230700"/>
          </a:xfrm>
          <a:prstGeom prst="rect">
            <a:avLst/>
          </a:prstGeom>
          <a:noFill/>
          <a:ln>
            <a:noFill/>
          </a:ln>
        </p:spPr>
        <p:txBody>
          <a:bodyPr spcFirstLastPara="1" wrap="square" lIns="91425" tIns="45700" rIns="91425" bIns="45700" anchor="ctr" anchorCtr="0">
            <a:spAutoFit/>
          </a:bodyPr>
          <a:lstStyle/>
          <a:p>
            <a:pPr marL="0" lvl="0" indent="0" algn="r" rtl="0">
              <a:spcBef>
                <a:spcPts val="0"/>
              </a:spcBef>
              <a:spcAft>
                <a:spcPts val="0"/>
              </a:spcAft>
              <a:buNone/>
            </a:pPr>
            <a:r>
              <a:rPr lang="en-US">
                <a:latin typeface="Calibri"/>
                <a:ea typeface="Calibri"/>
                <a:cs typeface="Calibri"/>
                <a:sym typeface="Calibri"/>
              </a:rPr>
              <a:t> </a:t>
            </a:r>
            <a:endParaRPr/>
          </a:p>
        </p:txBody>
      </p:sp>
      <p:cxnSp>
        <p:nvCxnSpPr>
          <p:cNvPr id="558" name="Google Shape;558;g258e38668da_4_171"/>
          <p:cNvCxnSpPr/>
          <p:nvPr/>
        </p:nvCxnSpPr>
        <p:spPr>
          <a:xfrm>
            <a:off x="4676721" y="1869583"/>
            <a:ext cx="4048200" cy="3300"/>
          </a:xfrm>
          <a:prstGeom prst="straightConnector1">
            <a:avLst/>
          </a:prstGeom>
          <a:noFill/>
          <a:ln w="19050" cap="flat" cmpd="sng">
            <a:solidFill>
              <a:schemeClr val="lt1"/>
            </a:solidFill>
            <a:prstDash val="solid"/>
            <a:miter lim="800000"/>
            <a:headEnd type="none" w="sm" len="sm"/>
            <a:tailEnd type="none" w="sm" len="sm"/>
          </a:ln>
        </p:spPr>
      </p:cxnSp>
      <p:cxnSp>
        <p:nvCxnSpPr>
          <p:cNvPr id="567" name="Google Shape;567;g258e38668da_4_171"/>
          <p:cNvCxnSpPr/>
          <p:nvPr/>
        </p:nvCxnSpPr>
        <p:spPr>
          <a:xfrm flipH="1">
            <a:off x="8712207" y="1856871"/>
            <a:ext cx="27000" cy="2917500"/>
          </a:xfrm>
          <a:prstGeom prst="straightConnector1">
            <a:avLst/>
          </a:prstGeom>
          <a:noFill/>
          <a:ln w="19050" cap="flat" cmpd="sng">
            <a:solidFill>
              <a:schemeClr val="lt1"/>
            </a:solidFill>
            <a:prstDash val="solid"/>
            <a:miter lim="800000"/>
            <a:headEnd type="none" w="sm" len="sm"/>
            <a:tailEnd type="none" w="sm" len="sm"/>
          </a:ln>
        </p:spPr>
      </p:cxnSp>
      <p:cxnSp>
        <p:nvCxnSpPr>
          <p:cNvPr id="569" name="Google Shape;569;g258e38668da_4_171"/>
          <p:cNvCxnSpPr/>
          <p:nvPr/>
        </p:nvCxnSpPr>
        <p:spPr>
          <a:xfrm>
            <a:off x="4697490" y="4774367"/>
            <a:ext cx="4014600" cy="0"/>
          </a:xfrm>
          <a:prstGeom prst="straightConnector1">
            <a:avLst/>
          </a:prstGeom>
          <a:noFill/>
          <a:ln w="19050" cap="flat" cmpd="sng">
            <a:solidFill>
              <a:schemeClr val="lt1"/>
            </a:solidFill>
            <a:prstDash val="solid"/>
            <a:miter lim="800000"/>
            <a:headEnd type="none" w="sm" len="sm"/>
            <a:tailEnd type="none" w="sm" len="sm"/>
          </a:ln>
        </p:spPr>
      </p:cxnSp>
      <p:sp>
        <p:nvSpPr>
          <p:cNvPr id="574" name="Google Shape;574;g258e38668da_4_171"/>
          <p:cNvSpPr>
            <a:spLocks noGrp="1"/>
          </p:cNvSpPr>
          <p:nvPr>
            <p:ph type="title" idx="4294967295"/>
          </p:nvPr>
        </p:nvSpPr>
        <p:spPr>
          <a:xfrm>
            <a:off x="-25621" y="156383"/>
            <a:ext cx="9195300" cy="990600"/>
          </a:xfrm>
          <a:prstGeom prst="rect">
            <a:avLst/>
          </a:prstGeom>
          <a:solidFill>
            <a:srgbClr val="336699"/>
          </a:solidFill>
          <a:ln>
            <a:noFill/>
            <a:prstDash/>
          </a:ln>
          <a:effectLst/>
        </p:spPr>
        <p:txBody>
          <a:bodyPr rot="0" spcFirstLastPara="1" vertOverflow="overflow" horzOverflow="overflow" vert="horz" wrap="square" lIns="91425" tIns="45700" rIns="91425" bIns="457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400" b="1" i="0" u="none" strike="noStrike" kern="0" cap="none" spc="0" normalizeH="0" baseline="0" noProof="0" dirty="0">
                <a:ln>
                  <a:noFill/>
                </a:ln>
                <a:solidFill>
                  <a:schemeClr val="lt1"/>
                </a:solidFill>
                <a:effectLst/>
                <a:uLnTx/>
                <a:uFillTx/>
                <a:latin typeface="Open Sans ExtraBold"/>
                <a:ea typeface="Open Sans ExtraBold"/>
                <a:cs typeface="Open Sans ExtraBold"/>
                <a:sym typeface="Open Sans ExtraBold"/>
              </a:rPr>
              <a:t>           IMPACT</a:t>
            </a:r>
            <a:endParaRPr kumimoji="0" lang="en-US" sz="14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575" name="Google Shape;575;g258e38668da_4_171"/>
          <p:cNvSpPr/>
          <p:nvPr/>
        </p:nvSpPr>
        <p:spPr>
          <a:xfrm>
            <a:off x="390093" y="-60157"/>
            <a:ext cx="1430700" cy="139950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576" name="Google Shape;576;g258e38668da_4_171"/>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409510" y="-68372"/>
            <a:ext cx="1391805" cy="1399565"/>
          </a:xfrm>
          <a:prstGeom prst="rect">
            <a:avLst/>
          </a:prstGeom>
          <a:noFill/>
          <a:ln>
            <a:noFill/>
          </a:ln>
        </p:spPr>
      </p:pic>
      <p:sp>
        <p:nvSpPr>
          <p:cNvPr id="5" name="TextBox 4">
            <a:extLst>
              <a:ext uri="{FF2B5EF4-FFF2-40B4-BE49-F238E27FC236}">
                <a16:creationId xmlns:a16="http://schemas.microsoft.com/office/drawing/2014/main" id="{D446577F-900B-FA8C-64F9-FFE6DCAE4EB8}"/>
              </a:ext>
            </a:extLst>
          </p:cNvPr>
          <p:cNvSpPr txBox="1"/>
          <p:nvPr/>
        </p:nvSpPr>
        <p:spPr>
          <a:xfrm>
            <a:off x="4224323" y="1937864"/>
            <a:ext cx="3833580" cy="428451"/>
          </a:xfrm>
          <a:prstGeom prst="rect">
            <a:avLst/>
          </a:prstGeom>
          <a:noFill/>
        </p:spPr>
        <p:txBody>
          <a:bodyPr wrap="square" rtlCol="0">
            <a:spAutoFit/>
          </a:bodyPr>
          <a:lstStyle/>
          <a:p>
            <a:pPr>
              <a:lnSpc>
                <a:spcPct val="110000"/>
              </a:lnSpc>
              <a:spcAft>
                <a:spcPts val="900"/>
              </a:spcAft>
            </a:pPr>
            <a:r>
              <a:rPr lang="en-US" sz="2100">
                <a:latin typeface="Open Sans" panose="020B0606030504020204" pitchFamily="34" charset="0"/>
                <a:ea typeface="Open Sans" panose="020B0606030504020204" pitchFamily="34" charset="0"/>
                <a:cs typeface="Open Sans" panose="020B0606030504020204" pitchFamily="34" charset="0"/>
              </a:rPr>
              <a:t>In 2021:</a:t>
            </a:r>
          </a:p>
        </p:txBody>
      </p:sp>
      <p:grpSp>
        <p:nvGrpSpPr>
          <p:cNvPr id="6" name="Group 5">
            <a:extLst>
              <a:ext uri="{FF2B5EF4-FFF2-40B4-BE49-F238E27FC236}">
                <a16:creationId xmlns:a16="http://schemas.microsoft.com/office/drawing/2014/main" id="{62D271D2-CEFD-7897-586E-BDD00E4FF22F}"/>
              </a:ext>
            </a:extLst>
          </p:cNvPr>
          <p:cNvGrpSpPr/>
          <p:nvPr/>
        </p:nvGrpSpPr>
        <p:grpSpPr>
          <a:xfrm>
            <a:off x="4224325" y="2374114"/>
            <a:ext cx="4368728" cy="784830"/>
            <a:chOff x="6768798" y="2021471"/>
            <a:chExt cx="5824971" cy="1046440"/>
          </a:xfrm>
        </p:grpSpPr>
        <p:sp>
          <p:nvSpPr>
            <p:cNvPr id="7" name="Rectangle 6">
              <a:extLst>
                <a:ext uri="{FF2B5EF4-FFF2-40B4-BE49-F238E27FC236}">
                  <a16:creationId xmlns:a16="http://schemas.microsoft.com/office/drawing/2014/main" id="{6C49EEA3-F784-D5EB-0D3C-E5F75231E9D9}"/>
                </a:ext>
              </a:extLst>
            </p:cNvPr>
            <p:cNvSpPr/>
            <p:nvPr/>
          </p:nvSpPr>
          <p:spPr>
            <a:xfrm>
              <a:off x="6768798" y="2021471"/>
              <a:ext cx="2104265" cy="1046440"/>
            </a:xfrm>
            <a:prstGeom prst="rect">
              <a:avLst/>
            </a:prstGeom>
          </p:spPr>
          <p:txBody>
            <a:bodyPr wrap="square">
              <a:spAutoFit/>
            </a:bodyPr>
            <a:lstStyle/>
            <a:p>
              <a:r>
                <a:rPr lang="en-US" sz="4500" b="1">
                  <a:solidFill>
                    <a:schemeClr val="accent5"/>
                  </a:solidFill>
                  <a:latin typeface="Open Sans" panose="020B0606030504020204" pitchFamily="34" charset="0"/>
                  <a:ea typeface="Open Sans" panose="020B0606030504020204" pitchFamily="34" charset="0"/>
                  <a:cs typeface="Open Sans" panose="020B0606030504020204" pitchFamily="34" charset="0"/>
                </a:rPr>
                <a:t>97%</a:t>
              </a:r>
              <a:endParaRPr lang="en-US" sz="3000">
                <a:latin typeface="Open Sans" panose="020B0606030504020204" pitchFamily="34" charset="0"/>
                <a:ea typeface="Open Sans" panose="020B0606030504020204" pitchFamily="34" charset="0"/>
                <a:cs typeface="Open Sans" panose="020B0606030504020204" pitchFamily="34" charset="0"/>
              </a:endParaRPr>
            </a:p>
          </p:txBody>
        </p:sp>
        <p:sp>
          <p:nvSpPr>
            <p:cNvPr id="8" name="Rectangle 7">
              <a:extLst>
                <a:ext uri="{FF2B5EF4-FFF2-40B4-BE49-F238E27FC236}">
                  <a16:creationId xmlns:a16="http://schemas.microsoft.com/office/drawing/2014/main" id="{1BEFF63B-B697-DB34-096B-6B71378D8451}"/>
                </a:ext>
              </a:extLst>
            </p:cNvPr>
            <p:cNvSpPr/>
            <p:nvPr/>
          </p:nvSpPr>
          <p:spPr>
            <a:xfrm>
              <a:off x="8577429" y="2134862"/>
              <a:ext cx="4016340" cy="907941"/>
            </a:xfrm>
            <a:prstGeom prst="rect">
              <a:avLst/>
            </a:prstGeom>
          </p:spPr>
          <p:txBody>
            <a:bodyPr wrap="square">
              <a:spAutoFit/>
            </a:bodyPr>
            <a:lstStyle/>
            <a:p>
              <a:r>
                <a:rPr lang="en-US" sz="1275">
                  <a:latin typeface="Open Sans" panose="020B0606030504020204" pitchFamily="34" charset="0"/>
                  <a:ea typeface="Open Sans" panose="020B0606030504020204" pitchFamily="34" charset="0"/>
                  <a:cs typeface="Open Sans" panose="020B0606030504020204" pitchFamily="34" charset="0"/>
                </a:rPr>
                <a:t>of Fellows graduated within six years compared to 21% of low-income, first-generation students in the U.S.</a:t>
              </a:r>
              <a:r>
                <a:rPr lang="en-US" sz="1350" baseline="30000">
                  <a:latin typeface="Open Sans" panose="020B0606030504020204" pitchFamily="34" charset="0"/>
                  <a:ea typeface="Open Sans" panose="020B0606030504020204" pitchFamily="34" charset="0"/>
                  <a:cs typeface="Open Sans" panose="020B0606030504020204" pitchFamily="34" charset="0"/>
                </a:rPr>
                <a:t>1</a:t>
              </a:r>
            </a:p>
          </p:txBody>
        </p:sp>
      </p:grpSp>
      <p:grpSp>
        <p:nvGrpSpPr>
          <p:cNvPr id="9" name="Group 8">
            <a:extLst>
              <a:ext uri="{FF2B5EF4-FFF2-40B4-BE49-F238E27FC236}">
                <a16:creationId xmlns:a16="http://schemas.microsoft.com/office/drawing/2014/main" id="{B383D557-3588-5AEE-3DDD-A86FEDACD2CA}"/>
              </a:ext>
            </a:extLst>
          </p:cNvPr>
          <p:cNvGrpSpPr/>
          <p:nvPr/>
        </p:nvGrpSpPr>
        <p:grpSpPr>
          <a:xfrm>
            <a:off x="4224323" y="3321358"/>
            <a:ext cx="4368729" cy="784830"/>
            <a:chOff x="6768797" y="2186864"/>
            <a:chExt cx="5824972" cy="1046439"/>
          </a:xfrm>
        </p:grpSpPr>
        <p:sp>
          <p:nvSpPr>
            <p:cNvPr id="10" name="Rectangle 9">
              <a:extLst>
                <a:ext uri="{FF2B5EF4-FFF2-40B4-BE49-F238E27FC236}">
                  <a16:creationId xmlns:a16="http://schemas.microsoft.com/office/drawing/2014/main" id="{DADD4395-A7AA-F0E6-03C9-E3A021D014E3}"/>
                </a:ext>
              </a:extLst>
            </p:cNvPr>
            <p:cNvSpPr/>
            <p:nvPr/>
          </p:nvSpPr>
          <p:spPr>
            <a:xfrm>
              <a:off x="6768797" y="2186864"/>
              <a:ext cx="2104265" cy="1046439"/>
            </a:xfrm>
            <a:prstGeom prst="rect">
              <a:avLst/>
            </a:prstGeom>
          </p:spPr>
          <p:txBody>
            <a:bodyPr wrap="square">
              <a:spAutoFit/>
            </a:bodyPr>
            <a:lstStyle/>
            <a:p>
              <a:r>
                <a:rPr lang="en-US" sz="4500" b="1">
                  <a:solidFill>
                    <a:schemeClr val="accent5"/>
                  </a:solidFill>
                  <a:latin typeface="Open Sans" panose="020B0606030504020204" pitchFamily="34" charset="0"/>
                  <a:ea typeface="Open Sans" panose="020B0606030504020204" pitchFamily="34" charset="0"/>
                  <a:cs typeface="Open Sans" panose="020B0606030504020204" pitchFamily="34" charset="0"/>
                </a:rPr>
                <a:t>88%</a:t>
              </a:r>
              <a:endParaRPr lang="en-US" sz="3000">
                <a:latin typeface="Open Sans" panose="020B0606030504020204" pitchFamily="34" charset="0"/>
                <a:ea typeface="Open Sans" panose="020B0606030504020204" pitchFamily="34" charset="0"/>
                <a:cs typeface="Open Sans" panose="020B0606030504020204" pitchFamily="34" charset="0"/>
              </a:endParaRPr>
            </a:p>
          </p:txBody>
        </p:sp>
        <p:sp>
          <p:nvSpPr>
            <p:cNvPr id="11" name="Rectangle 10">
              <a:extLst>
                <a:ext uri="{FF2B5EF4-FFF2-40B4-BE49-F238E27FC236}">
                  <a16:creationId xmlns:a16="http://schemas.microsoft.com/office/drawing/2014/main" id="{050C2864-23FF-F461-EE4F-621553E1D524}"/>
                </a:ext>
              </a:extLst>
            </p:cNvPr>
            <p:cNvSpPr/>
            <p:nvPr/>
          </p:nvSpPr>
          <p:spPr>
            <a:xfrm>
              <a:off x="8577429" y="2235627"/>
              <a:ext cx="4016340" cy="923328"/>
            </a:xfrm>
            <a:prstGeom prst="rect">
              <a:avLst/>
            </a:prstGeom>
          </p:spPr>
          <p:txBody>
            <a:bodyPr wrap="square">
              <a:spAutoFit/>
            </a:bodyPr>
            <a:lstStyle/>
            <a:p>
              <a:r>
                <a:rPr lang="en-US" sz="1275">
                  <a:latin typeface="Open Sans" panose="020B0606030504020204" pitchFamily="34" charset="0"/>
                  <a:ea typeface="Open Sans" panose="020B0606030504020204" pitchFamily="34" charset="0"/>
                  <a:cs typeface="Open Sans" panose="020B0606030504020204" pitchFamily="34" charset="0"/>
                </a:rPr>
                <a:t>completed career-trajectory internships compared to 23% of first-generation students in the U.S</a:t>
              </a:r>
              <a:r>
                <a:rPr lang="en-US" sz="1350">
                  <a:latin typeface="Open Sans" panose="020B0606030504020204" pitchFamily="34" charset="0"/>
                  <a:ea typeface="Open Sans" panose="020B0606030504020204" pitchFamily="34" charset="0"/>
                  <a:cs typeface="Open Sans" panose="020B0606030504020204" pitchFamily="34" charset="0"/>
                </a:rPr>
                <a:t>.</a:t>
              </a:r>
              <a:r>
                <a:rPr lang="en-US" sz="1350" baseline="30000">
                  <a:latin typeface="Open Sans" panose="020B0606030504020204" pitchFamily="34" charset="0"/>
                  <a:ea typeface="Open Sans" panose="020B0606030504020204" pitchFamily="34" charset="0"/>
                  <a:cs typeface="Open Sans" panose="020B0606030504020204" pitchFamily="34" charset="0"/>
                </a:rPr>
                <a:t>2</a:t>
              </a:r>
              <a:endParaRPr lang="en-US" sz="1350">
                <a:latin typeface="Open Sans" panose="020B0606030504020204" pitchFamily="34" charset="0"/>
                <a:ea typeface="Open Sans" panose="020B0606030504020204" pitchFamily="34" charset="0"/>
                <a:cs typeface="Open Sans" panose="020B0606030504020204" pitchFamily="34" charset="0"/>
              </a:endParaRPr>
            </a:p>
          </p:txBody>
        </p:sp>
      </p:grpSp>
      <p:pic>
        <p:nvPicPr>
          <p:cNvPr id="12" name="Picture 11">
            <a:extLst>
              <a:ext uri="{FF2B5EF4-FFF2-40B4-BE49-F238E27FC236}">
                <a16:creationId xmlns:a16="http://schemas.microsoft.com/office/drawing/2014/main" id="{89BA4B9C-BEB6-6CA3-7484-39C85046617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46320" y="1654139"/>
            <a:ext cx="3786605" cy="3457335"/>
          </a:xfrm>
          <a:prstGeom prst="rect">
            <a:avLst/>
          </a:prstGeom>
        </p:spPr>
      </p:pic>
      <p:sp>
        <p:nvSpPr>
          <p:cNvPr id="13" name="Rectangle 12">
            <a:extLst>
              <a:ext uri="{FF2B5EF4-FFF2-40B4-BE49-F238E27FC236}">
                <a16:creationId xmlns:a16="http://schemas.microsoft.com/office/drawing/2014/main" id="{EDCB831B-E2D5-92D1-6236-DA38E9AFAD81}"/>
              </a:ext>
            </a:extLst>
          </p:cNvPr>
          <p:cNvSpPr/>
          <p:nvPr/>
        </p:nvSpPr>
        <p:spPr>
          <a:xfrm>
            <a:off x="376814" y="5335121"/>
            <a:ext cx="8591340" cy="577081"/>
          </a:xfrm>
          <a:prstGeom prst="rect">
            <a:avLst/>
          </a:prstGeom>
        </p:spPr>
        <p:txBody>
          <a:bodyPr wrap="square">
            <a:spAutoFit/>
          </a:bodyPr>
          <a:lstStyle/>
          <a:p>
            <a:pPr marL="257175" indent="-257175">
              <a:buAutoNum type="arabicPeriod"/>
            </a:pPr>
            <a:r>
              <a:rPr lang="en-US" sz="1050" dirty="0">
                <a:latin typeface="Open Sans" panose="020B0606030504020204" pitchFamily="34" charset="0"/>
                <a:ea typeface="Open Sans" panose="020B0606030504020204" pitchFamily="34" charset="0"/>
                <a:cs typeface="Open Sans" panose="020B0606030504020204" pitchFamily="34" charset="0"/>
              </a:rPr>
              <a:t>The Pell Institute, </a:t>
            </a:r>
            <a:r>
              <a:rPr lang="en-US" sz="1050" i="1" dirty="0">
                <a:latin typeface="Open Sans" panose="020B0606030504020204" pitchFamily="34" charset="0"/>
                <a:ea typeface="Open Sans" panose="020B0606030504020204" pitchFamily="34" charset="0"/>
                <a:cs typeface="Open Sans" panose="020B0606030504020204" pitchFamily="34" charset="0"/>
              </a:rPr>
              <a:t>Indicators of higher education equity in the United States</a:t>
            </a:r>
            <a:r>
              <a:rPr lang="en-US" sz="1050" dirty="0">
                <a:latin typeface="Open Sans" panose="020B0606030504020204" pitchFamily="34" charset="0"/>
                <a:ea typeface="Open Sans" panose="020B0606030504020204" pitchFamily="34" charset="0"/>
                <a:cs typeface="Open Sans" panose="020B0606030504020204" pitchFamily="34" charset="0"/>
              </a:rPr>
              <a:t>, 2021</a:t>
            </a:r>
          </a:p>
          <a:p>
            <a:pPr marL="257175" indent="-257175">
              <a:buAutoNum type="arabicPeriod"/>
            </a:pPr>
            <a:r>
              <a:rPr lang="en-US" sz="1050" dirty="0">
                <a:latin typeface="Open Sans" panose="020B0606030504020204" pitchFamily="34" charset="0"/>
                <a:ea typeface="Open Sans" panose="020B0606030504020204" pitchFamily="34" charset="0"/>
                <a:cs typeface="Open Sans" panose="020B0606030504020204" pitchFamily="34" charset="0"/>
              </a:rPr>
              <a:t>NASPA, </a:t>
            </a:r>
            <a:r>
              <a:rPr lang="en-US" sz="1050" i="1" dirty="0">
                <a:latin typeface="Open Sans" panose="020B0606030504020204" pitchFamily="34" charset="0"/>
                <a:ea typeface="Open Sans" panose="020B0606030504020204" pitchFamily="34" charset="0"/>
                <a:cs typeface="Open Sans" panose="020B0606030504020204" pitchFamily="34" charset="0"/>
              </a:rPr>
              <a:t>First-generation college graduates’ participation in extracurricular and co-curricular activities as undergraduate students, </a:t>
            </a:r>
            <a:r>
              <a:rPr lang="en-US" sz="1050" dirty="0">
                <a:latin typeface="Open Sans" panose="020B0606030504020204" pitchFamily="34" charset="0"/>
                <a:ea typeface="Open Sans" panose="020B0606030504020204" pitchFamily="34" charset="0"/>
                <a:cs typeface="Open Sans" panose="020B0606030504020204" pitchFamily="34" charset="0"/>
              </a:rPr>
              <a:t>2016.</a:t>
            </a:r>
          </a:p>
          <a:p>
            <a:pPr marL="257175" indent="-257175">
              <a:buAutoNum type="arabicPeriod"/>
            </a:pPr>
            <a:r>
              <a:rPr lang="en-US" sz="1050" dirty="0">
                <a:latin typeface="Open Sans" panose="020B0606030504020204" pitchFamily="34" charset="0"/>
                <a:ea typeface="Open Sans" panose="020B0606030504020204" pitchFamily="34" charset="0"/>
                <a:cs typeface="Open Sans" panose="020B0606030504020204" pitchFamily="34" charset="0"/>
              </a:rPr>
              <a:t>Community College Research Center, </a:t>
            </a:r>
            <a:r>
              <a:rPr lang="en-US" sz="1050" i="1" dirty="0">
                <a:latin typeface="Open Sans" panose="020B0606030504020204" pitchFamily="34" charset="0"/>
                <a:ea typeface="Open Sans" panose="020B0606030504020204" pitchFamily="34" charset="0"/>
                <a:cs typeface="Open Sans" panose="020B0606030504020204" pitchFamily="34" charset="0"/>
              </a:rPr>
              <a:t>What we know about transfer</a:t>
            </a:r>
            <a:r>
              <a:rPr lang="en-US" sz="1050" dirty="0">
                <a:latin typeface="Open Sans" panose="020B0606030504020204" pitchFamily="34" charset="0"/>
                <a:ea typeface="Open Sans" panose="020B0606030504020204" pitchFamily="34" charset="0"/>
                <a:cs typeface="Open Sans" panose="020B0606030504020204" pitchFamily="34" charset="0"/>
              </a:rPr>
              <a:t>, 2015.  </a:t>
            </a:r>
          </a:p>
        </p:txBody>
      </p:sp>
    </p:spTree>
    <p:extLst>
      <p:ext uri="{BB962C8B-B14F-4D97-AF65-F5344CB8AC3E}">
        <p14:creationId xmlns:p14="http://schemas.microsoft.com/office/powerpoint/2010/main" val="25201189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541"/>
        <p:cNvGrpSpPr/>
        <p:nvPr/>
      </p:nvGrpSpPr>
      <p:grpSpPr>
        <a:xfrm>
          <a:off x="0" y="0"/>
          <a:ext cx="0" cy="0"/>
          <a:chOff x="0" y="0"/>
          <a:chExt cx="0" cy="0"/>
        </a:xfrm>
      </p:grpSpPr>
      <p:sp>
        <p:nvSpPr>
          <p:cNvPr id="542" name="Google Shape;542;g258e38668da_4_157"/>
          <p:cNvSpPr txBox="1">
            <a:spLocks noGrp="1"/>
          </p:cNvSpPr>
          <p:nvPr>
            <p:ph type="sldNum" idx="12"/>
          </p:nvPr>
        </p:nvSpPr>
        <p:spPr>
          <a:xfrm>
            <a:off x="6553200" y="6184991"/>
            <a:ext cx="2133600" cy="708000"/>
          </a:xfrm>
          <a:prstGeom prst="rect">
            <a:avLst/>
          </a:prstGeom>
          <a:noFill/>
          <a:ln>
            <a:noFill/>
          </a:ln>
        </p:spPr>
        <p:txBody>
          <a:bodyPr spcFirstLastPara="1" wrap="square" lIns="91425" tIns="45700" rIns="91425" bIns="45700" anchor="ctr" anchorCtr="0">
            <a:spAutoFit/>
          </a:bodyPr>
          <a:lstStyle/>
          <a:p>
            <a:pPr marL="0" lvl="0" indent="0" algn="r" rtl="0">
              <a:spcBef>
                <a:spcPts val="0"/>
              </a:spcBef>
              <a:spcAft>
                <a:spcPts val="0"/>
              </a:spcAft>
              <a:buNone/>
            </a:pPr>
            <a:r>
              <a:rPr lang="en-US" sz="4000"/>
              <a:t> </a:t>
            </a:r>
            <a:endParaRPr/>
          </a:p>
        </p:txBody>
      </p:sp>
      <p:sp>
        <p:nvSpPr>
          <p:cNvPr id="543" name="Google Shape;543;g258e38668da_4_157"/>
          <p:cNvSpPr>
            <a:spLocks noGrp="1"/>
          </p:cNvSpPr>
          <p:nvPr>
            <p:ph type="title" idx="4294967295"/>
          </p:nvPr>
        </p:nvSpPr>
        <p:spPr>
          <a:xfrm>
            <a:off x="-35781" y="304800"/>
            <a:ext cx="9195300" cy="990600"/>
          </a:xfrm>
          <a:prstGeom prst="rect">
            <a:avLst/>
          </a:prstGeom>
          <a:solidFill>
            <a:srgbClr val="336699"/>
          </a:solidFill>
          <a:ln>
            <a:noFill/>
            <a:prstDash/>
          </a:ln>
          <a:effectLst/>
        </p:spPr>
        <p:txBody>
          <a:bodyPr rot="0" spcFirstLastPara="1" vertOverflow="overflow" horzOverflow="overflow" vert="horz" wrap="square" lIns="91425" tIns="45700" rIns="91425" bIns="457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400" b="1" i="0" u="none" strike="noStrike" kern="0" cap="none" spc="0" normalizeH="0" baseline="0" noProof="0" dirty="0">
                <a:ln>
                  <a:noFill/>
                </a:ln>
                <a:solidFill>
                  <a:schemeClr val="lt1"/>
                </a:solidFill>
                <a:effectLst/>
                <a:uLnTx/>
                <a:uFillTx/>
                <a:latin typeface="Open Sans ExtraBold"/>
                <a:ea typeface="Open Sans ExtraBold"/>
                <a:cs typeface="Open Sans ExtraBold"/>
                <a:sym typeface="Open Sans ExtraBold"/>
              </a:rPr>
              <a:t>            IMPACT FOR INDUSTRIES</a:t>
            </a:r>
            <a:endParaRPr kumimoji="0" lang="en-US" sz="14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544" name="Google Shape;544;g258e38668da_4_157"/>
          <p:cNvSpPr/>
          <p:nvPr/>
        </p:nvSpPr>
        <p:spPr>
          <a:xfrm>
            <a:off x="381011" y="124445"/>
            <a:ext cx="1430700" cy="139950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545" name="Google Shape;545;g258e38668da_4_157"/>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381011" y="124445"/>
            <a:ext cx="1391805" cy="1399565"/>
          </a:xfrm>
          <a:prstGeom prst="rect">
            <a:avLst/>
          </a:prstGeom>
          <a:noFill/>
          <a:ln>
            <a:noFill/>
          </a:ln>
        </p:spPr>
      </p:pic>
      <p:sp>
        <p:nvSpPr>
          <p:cNvPr id="550" name="Google Shape;550;g258e38668da_4_157"/>
          <p:cNvSpPr txBox="1"/>
          <p:nvPr/>
        </p:nvSpPr>
        <p:spPr>
          <a:xfrm>
            <a:off x="2260242" y="3260432"/>
            <a:ext cx="45978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 </a:t>
            </a:r>
            <a:endParaRPr/>
          </a:p>
        </p:txBody>
      </p:sp>
      <p:pic>
        <p:nvPicPr>
          <p:cNvPr id="5" name="Picture 4">
            <a:extLst>
              <a:ext uri="{FF2B5EF4-FFF2-40B4-BE49-F238E27FC236}">
                <a16:creationId xmlns:a16="http://schemas.microsoft.com/office/drawing/2014/main" id="{37B412F7-BD71-83BD-8370-0C482CD5F508}"/>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4191856" y="-471953"/>
            <a:ext cx="4939286" cy="7329575"/>
          </a:xfrm>
          <a:prstGeom prst="rect">
            <a:avLst/>
          </a:prstGeom>
        </p:spPr>
      </p:pic>
      <p:sp>
        <p:nvSpPr>
          <p:cNvPr id="6" name="Rectangle 10">
            <a:extLst>
              <a:ext uri="{FF2B5EF4-FFF2-40B4-BE49-F238E27FC236}">
                <a16:creationId xmlns:a16="http://schemas.microsoft.com/office/drawing/2014/main" id="{6E7DB273-48F1-D6F9-9772-C69EB4381216}"/>
              </a:ext>
            </a:extLst>
          </p:cNvPr>
          <p:cNvSpPr>
            <a:spLocks noChangeArrowheads="1"/>
          </p:cNvSpPr>
          <p:nvPr/>
        </p:nvSpPr>
        <p:spPr bwMode="auto">
          <a:xfrm>
            <a:off x="381011" y="1710199"/>
            <a:ext cx="5204555" cy="4247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r>
              <a:rPr lang="en-US" altLang="en-US" sz="1800" dirty="0">
                <a:latin typeface="Open Sans" panose="020B0606030504020204" pitchFamily="34" charset="0"/>
                <a:ea typeface="Open Sans" panose="020B0606030504020204" pitchFamily="34" charset="0"/>
                <a:cs typeface="Open Sans" panose="020B0606030504020204" pitchFamily="34" charset="0"/>
              </a:rPr>
              <a:t>ANY partners with top companies to </a:t>
            </a:r>
            <a:r>
              <a:rPr lang="en-US" altLang="en-US" sz="1800" b="1" dirty="0">
                <a:solidFill>
                  <a:schemeClr val="accent5"/>
                </a:solidFill>
                <a:latin typeface="Open Sans" panose="020B0606030504020204" pitchFamily="34" charset="0"/>
                <a:ea typeface="Open Sans" panose="020B0606030504020204" pitchFamily="34" charset="0"/>
                <a:cs typeface="Open Sans" panose="020B0606030504020204" pitchFamily="34" charset="0"/>
              </a:rPr>
              <a:t>build diverse talent pipelines. </a:t>
            </a:r>
            <a:r>
              <a:rPr lang="en-US" altLang="en-US" sz="1800" dirty="0">
                <a:latin typeface="Open Sans" panose="020B0606030504020204" pitchFamily="34" charset="0"/>
                <a:ea typeface="Open Sans" panose="020B0606030504020204" pitchFamily="34" charset="0"/>
                <a:cs typeface="Open Sans" panose="020B0606030504020204" pitchFamily="34" charset="0"/>
              </a:rPr>
              <a:t>With over 120 hours of intensive career development, Fellows are highly competitive internship and employment candidates.</a:t>
            </a:r>
          </a:p>
          <a:p>
            <a:pPr>
              <a:defRPr/>
            </a:pPr>
            <a:endParaRPr lang="en-US" altLang="en-US" sz="1800" dirty="0">
              <a:latin typeface="Open Sans" panose="020B0606030504020204" pitchFamily="34" charset="0"/>
              <a:ea typeface="Open Sans" panose="020B0606030504020204" pitchFamily="34" charset="0"/>
              <a:cs typeface="Open Sans" panose="020B0606030504020204" pitchFamily="34" charset="0"/>
            </a:endParaRPr>
          </a:p>
          <a:p>
            <a:pPr>
              <a:defRPr/>
            </a:pPr>
            <a:r>
              <a:rPr lang="en-US" altLang="en-US" sz="1800" dirty="0">
                <a:latin typeface="Open Sans" panose="020B0606030504020204" pitchFamily="34" charset="0"/>
                <a:ea typeface="Open Sans" panose="020B0606030504020204" pitchFamily="34" charset="0"/>
                <a:cs typeface="Open Sans" panose="020B0606030504020204" pitchFamily="34" charset="0"/>
              </a:rPr>
              <a:t>When compared to other student interns, supervisors rated ANY Fellows </a:t>
            </a:r>
            <a:r>
              <a:rPr lang="en-US" altLang="en-US" sz="1800" b="1" dirty="0">
                <a:latin typeface="Open Sans" panose="020B0606030504020204" pitchFamily="34" charset="0"/>
                <a:ea typeface="Open Sans" panose="020B0606030504020204" pitchFamily="34" charset="0"/>
                <a:cs typeface="Open Sans" panose="020B0606030504020204" pitchFamily="34" charset="0"/>
              </a:rPr>
              <a:t>above average </a:t>
            </a:r>
            <a:r>
              <a:rPr lang="en-US" altLang="en-US" sz="1800" dirty="0">
                <a:latin typeface="Open Sans" panose="020B0606030504020204" pitchFamily="34" charset="0"/>
                <a:ea typeface="Open Sans" panose="020B0606030504020204" pitchFamily="34" charset="0"/>
                <a:cs typeface="Open Sans" panose="020B0606030504020204" pitchFamily="34" charset="0"/>
              </a:rPr>
              <a:t>in:</a:t>
            </a:r>
          </a:p>
          <a:p>
            <a:pPr>
              <a:defRPr/>
            </a:pPr>
            <a:r>
              <a:rPr lang="en-US" altLang="en-US" sz="1800" dirty="0">
                <a:latin typeface="Open Sans" panose="020B0606030504020204" pitchFamily="34" charset="0"/>
                <a:ea typeface="Open Sans" panose="020B0606030504020204" pitchFamily="34" charset="0"/>
                <a:cs typeface="Open Sans" panose="020B0606030504020204" pitchFamily="34" charset="0"/>
              </a:rPr>
              <a:t> </a:t>
            </a:r>
          </a:p>
          <a:p>
            <a:pPr marL="214313" indent="-214313">
              <a:buFont typeface="Arial" panose="020B0604020202020204" pitchFamily="34" charset="0"/>
              <a:buChar char="•"/>
              <a:defRPr/>
            </a:pPr>
            <a:r>
              <a:rPr lang="en-US" altLang="en-US" sz="1800" dirty="0">
                <a:latin typeface="Open Sans" panose="020B0606030504020204" pitchFamily="34" charset="0"/>
                <a:ea typeface="Open Sans" panose="020B0606030504020204" pitchFamily="34" charset="0"/>
                <a:cs typeface="Open Sans" panose="020B0606030504020204" pitchFamily="34" charset="0"/>
              </a:rPr>
              <a:t>Building relationships and networking </a:t>
            </a:r>
          </a:p>
          <a:p>
            <a:pPr marL="214313" indent="-214313">
              <a:buFont typeface="Arial" panose="020B0604020202020204" pitchFamily="34" charset="0"/>
              <a:buChar char="•"/>
              <a:defRPr/>
            </a:pPr>
            <a:r>
              <a:rPr lang="en-US" altLang="en-US" sz="1800" dirty="0">
                <a:latin typeface="Open Sans" panose="020B0606030504020204" pitchFamily="34" charset="0"/>
                <a:ea typeface="Open Sans" panose="020B0606030504020204" pitchFamily="34" charset="0"/>
                <a:cs typeface="Open Sans" panose="020B0606030504020204" pitchFamily="34" charset="0"/>
              </a:rPr>
              <a:t>Professional etiquette</a:t>
            </a:r>
          </a:p>
          <a:p>
            <a:pPr marL="214313" indent="-214313">
              <a:buFont typeface="Arial" panose="020B0604020202020204" pitchFamily="34" charset="0"/>
              <a:buChar char="•"/>
              <a:defRPr/>
            </a:pPr>
            <a:r>
              <a:rPr lang="en-US" altLang="en-US" sz="1800" dirty="0">
                <a:latin typeface="Open Sans" panose="020B0606030504020204" pitchFamily="34" charset="0"/>
                <a:ea typeface="Open Sans" panose="020B0606030504020204" pitchFamily="34" charset="0"/>
                <a:cs typeface="Open Sans" panose="020B0606030504020204" pitchFamily="34" charset="0"/>
              </a:rPr>
              <a:t>Giving and receiving feedback </a:t>
            </a:r>
          </a:p>
          <a:p>
            <a:pPr marL="214313" indent="-214313">
              <a:buFont typeface="Arial" panose="020B0604020202020204" pitchFamily="34" charset="0"/>
              <a:buChar char="•"/>
              <a:defRPr/>
            </a:pPr>
            <a:r>
              <a:rPr lang="en-US" altLang="en-US" sz="1800" dirty="0">
                <a:latin typeface="Open Sans" panose="020B0606030504020204" pitchFamily="34" charset="0"/>
                <a:ea typeface="Open Sans" panose="020B0606030504020204" pitchFamily="34" charset="0"/>
                <a:cs typeface="Open Sans" panose="020B0606030504020204" pitchFamily="34" charset="0"/>
              </a:rPr>
              <a:t>Working in teams</a:t>
            </a:r>
          </a:p>
          <a:p>
            <a:pPr marL="214313" indent="-214313">
              <a:buFont typeface="Arial" panose="020B0604020202020204" pitchFamily="34" charset="0"/>
              <a:buChar char="•"/>
              <a:defRPr/>
            </a:pPr>
            <a:r>
              <a:rPr lang="en-US" altLang="en-US" sz="1800" dirty="0">
                <a:latin typeface="Open Sans" panose="020B0606030504020204" pitchFamily="34" charset="0"/>
                <a:ea typeface="Open Sans" panose="020B0606030504020204" pitchFamily="34" charset="0"/>
                <a:cs typeface="Open Sans" panose="020B0606030504020204" pitchFamily="34" charset="0"/>
              </a:rPr>
              <a:t>Managing up and taking initiative</a:t>
            </a:r>
          </a:p>
        </p:txBody>
      </p:sp>
    </p:spTree>
    <p:extLst>
      <p:ext uri="{BB962C8B-B14F-4D97-AF65-F5344CB8AC3E}">
        <p14:creationId xmlns:p14="http://schemas.microsoft.com/office/powerpoint/2010/main" val="24024770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55"/>
        <p:cNvGrpSpPr/>
        <p:nvPr/>
      </p:nvGrpSpPr>
      <p:grpSpPr>
        <a:xfrm>
          <a:off x="0" y="0"/>
          <a:ext cx="0" cy="0"/>
          <a:chOff x="0" y="0"/>
          <a:chExt cx="0" cy="0"/>
        </a:xfrm>
      </p:grpSpPr>
      <p:sp>
        <p:nvSpPr>
          <p:cNvPr id="356" name="Google Shape;356;g258e38668da_4_589"/>
          <p:cNvSpPr txBox="1">
            <a:spLocks noGrp="1"/>
          </p:cNvSpPr>
          <p:nvPr>
            <p:ph type="title"/>
          </p:nvPr>
        </p:nvSpPr>
        <p:spPr>
          <a:xfrm>
            <a:off x="228600" y="24693"/>
            <a:ext cx="78867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400"/>
              <a:buFont typeface="Oswald"/>
              <a:buNone/>
            </a:pPr>
            <a:r>
              <a:rPr lang="en-US" sz="3400">
                <a:latin typeface="Oswald"/>
                <a:ea typeface="Oswald"/>
                <a:cs typeface="Oswald"/>
                <a:sym typeface="Oswald"/>
              </a:rPr>
              <a:t>AGENDA</a:t>
            </a:r>
            <a:r>
              <a:rPr lang="en-US" sz="3400"/>
              <a:t> </a:t>
            </a:r>
            <a:endParaRPr/>
          </a:p>
        </p:txBody>
      </p:sp>
      <p:sp>
        <p:nvSpPr>
          <p:cNvPr id="357" name="Google Shape;357;g258e38668da_4_589"/>
          <p:cNvSpPr txBox="1">
            <a:spLocks noGrp="1"/>
          </p:cNvSpPr>
          <p:nvPr>
            <p:ph type="body" idx="1"/>
          </p:nvPr>
        </p:nvSpPr>
        <p:spPr>
          <a:xfrm>
            <a:off x="628650" y="1350256"/>
            <a:ext cx="7886700" cy="4351200"/>
          </a:xfrm>
          <a:prstGeom prst="rect">
            <a:avLst/>
          </a:prstGeom>
          <a:noFill/>
          <a:ln>
            <a:noFill/>
          </a:ln>
        </p:spPr>
        <p:txBody>
          <a:bodyPr spcFirstLastPara="1" wrap="square" lIns="91425" tIns="45700" rIns="91425" bIns="45700" anchor="t" anchorCtr="0">
            <a:normAutofit/>
          </a:bodyPr>
          <a:lstStyle/>
          <a:p>
            <a:pPr marL="171450" lvl="0" indent="-203200" algn="l" rtl="0">
              <a:lnSpc>
                <a:spcPct val="90000"/>
              </a:lnSpc>
              <a:spcBef>
                <a:spcPts val="0"/>
              </a:spcBef>
              <a:spcAft>
                <a:spcPts val="0"/>
              </a:spcAft>
              <a:buClr>
                <a:schemeClr val="dk1"/>
              </a:buClr>
              <a:buSzPts val="3200"/>
              <a:buChar char="•"/>
            </a:pPr>
            <a:r>
              <a:rPr lang="en-US" dirty="0">
                <a:latin typeface="Roboto"/>
                <a:ea typeface="Roboto"/>
                <a:cs typeface="Roboto"/>
                <a:sym typeface="Roboto"/>
              </a:rPr>
              <a:t> </a:t>
            </a:r>
            <a:r>
              <a:rPr lang="en-US" sz="3200" dirty="0">
                <a:latin typeface="Roboto"/>
                <a:ea typeface="Roboto"/>
                <a:cs typeface="Roboto"/>
                <a:sym typeface="Roboto"/>
              </a:rPr>
              <a:t>Introductions to </a:t>
            </a:r>
            <a:r>
              <a:rPr lang="en-US" sz="3200" dirty="0" err="1">
                <a:latin typeface="Roboto"/>
                <a:ea typeface="Roboto"/>
                <a:cs typeface="Roboto"/>
                <a:sym typeface="Roboto"/>
              </a:rPr>
              <a:t>Braven</a:t>
            </a:r>
            <a:r>
              <a:rPr lang="en-US" sz="3200" dirty="0">
                <a:latin typeface="Roboto"/>
                <a:ea typeface="Roboto"/>
                <a:cs typeface="Roboto"/>
                <a:sym typeface="Roboto"/>
              </a:rPr>
              <a:t> and America Needs You </a:t>
            </a:r>
            <a:endParaRPr dirty="0"/>
          </a:p>
          <a:p>
            <a:pPr marL="171450" lvl="0" indent="-203200" algn="l" rtl="0">
              <a:lnSpc>
                <a:spcPct val="90000"/>
              </a:lnSpc>
              <a:spcBef>
                <a:spcPts val="750"/>
              </a:spcBef>
              <a:spcAft>
                <a:spcPts val="0"/>
              </a:spcAft>
              <a:buClr>
                <a:schemeClr val="dk1"/>
              </a:buClr>
              <a:buSzPts val="3200"/>
              <a:buChar char="•"/>
            </a:pPr>
            <a:r>
              <a:rPr lang="en-US" dirty="0">
                <a:latin typeface="Roboto"/>
                <a:ea typeface="Roboto"/>
                <a:cs typeface="Roboto"/>
                <a:sym typeface="Roboto"/>
              </a:rPr>
              <a:t> </a:t>
            </a:r>
            <a:r>
              <a:rPr lang="en-US" sz="3200" dirty="0">
                <a:latin typeface="Roboto"/>
                <a:ea typeface="Roboto"/>
                <a:cs typeface="Roboto"/>
                <a:sym typeface="Roboto"/>
              </a:rPr>
              <a:t>The current job market </a:t>
            </a:r>
            <a:endParaRPr dirty="0"/>
          </a:p>
          <a:p>
            <a:pPr marL="171450" lvl="0" indent="-203200" algn="l" rtl="0">
              <a:lnSpc>
                <a:spcPct val="90000"/>
              </a:lnSpc>
              <a:spcBef>
                <a:spcPts val="750"/>
              </a:spcBef>
              <a:spcAft>
                <a:spcPts val="0"/>
              </a:spcAft>
              <a:buClr>
                <a:schemeClr val="dk1"/>
              </a:buClr>
              <a:buSzPts val="3200"/>
              <a:buChar char="•"/>
            </a:pPr>
            <a:r>
              <a:rPr lang="en-US" dirty="0">
                <a:latin typeface="Roboto"/>
                <a:ea typeface="Roboto"/>
                <a:cs typeface="Roboto"/>
                <a:sym typeface="Roboto"/>
              </a:rPr>
              <a:t> </a:t>
            </a:r>
            <a:r>
              <a:rPr lang="en-US" sz="3200" dirty="0">
                <a:latin typeface="Roboto"/>
                <a:ea typeface="Roboto"/>
                <a:cs typeface="Roboto"/>
                <a:sym typeface="Roboto"/>
              </a:rPr>
              <a:t>The Rise of the Gen-Z Professional</a:t>
            </a:r>
            <a:endParaRPr dirty="0"/>
          </a:p>
          <a:p>
            <a:pPr marL="171450" lvl="0" indent="-203200" algn="l" rtl="0">
              <a:lnSpc>
                <a:spcPct val="90000"/>
              </a:lnSpc>
              <a:spcBef>
                <a:spcPts val="750"/>
              </a:spcBef>
              <a:spcAft>
                <a:spcPts val="0"/>
              </a:spcAft>
              <a:buClr>
                <a:schemeClr val="dk1"/>
              </a:buClr>
              <a:buSzPts val="3200"/>
              <a:buChar char="•"/>
            </a:pPr>
            <a:r>
              <a:rPr lang="en-US" dirty="0">
                <a:latin typeface="Roboto"/>
                <a:ea typeface="Roboto"/>
                <a:cs typeface="Roboto"/>
                <a:sym typeface="Roboto"/>
              </a:rPr>
              <a:t> </a:t>
            </a:r>
            <a:r>
              <a:rPr lang="en-US" sz="3200" dirty="0">
                <a:latin typeface="Roboto"/>
                <a:ea typeface="Roboto"/>
                <a:cs typeface="Roboto"/>
                <a:sym typeface="Roboto"/>
              </a:rPr>
              <a:t>Sharing collective best practices </a:t>
            </a:r>
            <a:endParaRPr dirty="0"/>
          </a:p>
          <a:p>
            <a:pPr marL="171450" lvl="0" indent="-203200" algn="l" rtl="0">
              <a:lnSpc>
                <a:spcPct val="90000"/>
              </a:lnSpc>
              <a:spcBef>
                <a:spcPts val="750"/>
              </a:spcBef>
              <a:spcAft>
                <a:spcPts val="0"/>
              </a:spcAft>
              <a:buClr>
                <a:schemeClr val="dk1"/>
              </a:buClr>
              <a:buSzPts val="3200"/>
              <a:buChar char="•"/>
            </a:pPr>
            <a:r>
              <a:rPr lang="en-US" dirty="0">
                <a:latin typeface="Roboto"/>
                <a:ea typeface="Roboto"/>
                <a:cs typeface="Roboto"/>
                <a:sym typeface="Roboto"/>
              </a:rPr>
              <a:t> </a:t>
            </a:r>
            <a:r>
              <a:rPr lang="en-US" sz="3200" dirty="0">
                <a:latin typeface="Roboto"/>
                <a:ea typeface="Roboto"/>
                <a:cs typeface="Roboto"/>
                <a:sym typeface="Roboto"/>
              </a:rPr>
              <a:t>Q &amp; A </a:t>
            </a:r>
            <a:endParaRPr dirty="0"/>
          </a:p>
        </p:txBody>
      </p:sp>
      <p:sp>
        <p:nvSpPr>
          <p:cNvPr id="358" name="Google Shape;358;g258e38668da_4_589"/>
          <p:cNvSpPr txBox="1"/>
          <p:nvPr/>
        </p:nvSpPr>
        <p:spPr>
          <a:xfrm>
            <a:off x="2286000" y="3247553"/>
            <a:ext cx="45720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 </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581"/>
        <p:cNvGrpSpPr/>
        <p:nvPr/>
      </p:nvGrpSpPr>
      <p:grpSpPr>
        <a:xfrm>
          <a:off x="0" y="0"/>
          <a:ext cx="0" cy="0"/>
          <a:chOff x="0" y="0"/>
          <a:chExt cx="0" cy="0"/>
        </a:xfrm>
      </p:grpSpPr>
      <p:sp>
        <p:nvSpPr>
          <p:cNvPr id="582" name="Google Shape;582;g257c80f5285_0_1603"/>
          <p:cNvSpPr/>
          <p:nvPr/>
        </p:nvSpPr>
        <p:spPr>
          <a:xfrm>
            <a:off x="6695250" y="273300"/>
            <a:ext cx="2124000" cy="2057700"/>
          </a:xfrm>
          <a:prstGeom prst="rect">
            <a:avLst/>
          </a:prstGeom>
          <a:solidFill>
            <a:srgbClr val="F3F3F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3" name="Google Shape;583;g257c80f5285_0_1603"/>
          <p:cNvSpPr txBox="1">
            <a:spLocks noGrp="1"/>
          </p:cNvSpPr>
          <p:nvPr>
            <p:ph type="title" idx="4294967295"/>
          </p:nvPr>
        </p:nvSpPr>
        <p:spPr>
          <a:xfrm>
            <a:off x="312150" y="759533"/>
            <a:ext cx="8431800" cy="875100"/>
          </a:xfrm>
          <a:prstGeom prst="rect">
            <a:avLst/>
          </a:prstGeom>
          <a:noFill/>
          <a:ln>
            <a:noFill/>
            <a:prstDash/>
          </a:ln>
          <a:effectLst/>
        </p:spPr>
        <p:txBody>
          <a:bodyPr rot="0" spcFirstLastPara="1" vertOverflow="overflow" horzOverflow="overflow" vert="horz" wrap="square" lIns="91425" tIns="45700" rIns="91425" bIns="4570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
                <a:srgbClr val="000000"/>
              </a:buClr>
              <a:buSzPts val="3400"/>
              <a:buFont typeface="Arial"/>
              <a:buNone/>
              <a:tabLst/>
              <a:defRPr/>
            </a:pPr>
            <a:r>
              <a:rPr kumimoji="0" lang="en-US" sz="3400" b="0" i="0" u="none" strike="noStrike" kern="0" cap="none" spc="0" normalizeH="0" baseline="0" noProof="0" dirty="0">
                <a:ln>
                  <a:noFill/>
                </a:ln>
                <a:solidFill>
                  <a:schemeClr val="dk1"/>
                </a:solidFill>
                <a:effectLst/>
                <a:uLnTx/>
                <a:uFillTx/>
                <a:latin typeface="Oswald"/>
                <a:ea typeface="Oswald"/>
                <a:cs typeface="Oswald"/>
                <a:sym typeface="Oswald"/>
              </a:rPr>
              <a:t>NO LONGER</a:t>
            </a:r>
            <a:r>
              <a:rPr kumimoji="0" lang="en-US" sz="3400" b="0" i="0" u="none" strike="noStrike" kern="0" cap="none" spc="0" normalizeH="0" baseline="0" noProof="0" dirty="0">
                <a:ln>
                  <a:noFill/>
                </a:ln>
                <a:solidFill>
                  <a:srgbClr val="454545"/>
                </a:solidFill>
                <a:effectLst/>
                <a:uLnTx/>
                <a:uFillTx/>
                <a:latin typeface="Oswald"/>
                <a:ea typeface="Oswald"/>
                <a:cs typeface="Oswald"/>
                <a:sym typeface="Oswald"/>
              </a:rPr>
              <a:t> </a:t>
            </a:r>
            <a:r>
              <a:rPr kumimoji="0" lang="en-US" sz="3400" b="0" i="0" u="none" strike="noStrike" kern="0" cap="none" spc="0" normalizeH="0" baseline="0" noProof="0" dirty="0">
                <a:ln>
                  <a:noFill/>
                </a:ln>
                <a:solidFill>
                  <a:srgbClr val="2E6099"/>
                </a:solidFill>
                <a:effectLst/>
                <a:uLnTx/>
                <a:uFillTx/>
                <a:latin typeface="Oswald"/>
                <a:ea typeface="Oswald"/>
                <a:cs typeface="Oswald"/>
                <a:sym typeface="Oswald"/>
              </a:rPr>
              <a:t>A GUARANTEE</a:t>
            </a:r>
          </a:p>
        </p:txBody>
      </p:sp>
      <p:sp>
        <p:nvSpPr>
          <p:cNvPr id="584" name="Google Shape;584;g257c80f5285_0_1603"/>
          <p:cNvSpPr txBox="1"/>
          <p:nvPr/>
        </p:nvSpPr>
        <p:spPr>
          <a:xfrm>
            <a:off x="7334300" y="6581100"/>
            <a:ext cx="3410100" cy="2769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600"/>
              <a:buFont typeface="Arial"/>
              <a:buNone/>
            </a:pPr>
            <a:r>
              <a:rPr lang="en-US" sz="600" b="0" i="0" u="none" strike="noStrike" cap="none">
                <a:solidFill>
                  <a:srgbClr val="B7B7B7"/>
                </a:solidFill>
                <a:latin typeface="Arial"/>
                <a:ea typeface="Arial"/>
                <a:cs typeface="Arial"/>
                <a:sym typeface="Arial"/>
              </a:rPr>
              <a:t>© 2023 Braven, Inc. All Rights Reserved</a:t>
            </a:r>
            <a:endParaRPr sz="600" b="0" i="0" u="none" strike="noStrike" cap="none">
              <a:solidFill>
                <a:srgbClr val="B7B7B7"/>
              </a:solidFill>
              <a:latin typeface="Arial"/>
              <a:ea typeface="Arial"/>
              <a:cs typeface="Arial"/>
              <a:sym typeface="Arial"/>
            </a:endParaRPr>
          </a:p>
        </p:txBody>
      </p:sp>
      <p:sp>
        <p:nvSpPr>
          <p:cNvPr id="585" name="Google Shape;585;g257c80f5285_0_1603"/>
          <p:cNvSpPr txBox="1"/>
          <p:nvPr/>
        </p:nvSpPr>
        <p:spPr>
          <a:xfrm>
            <a:off x="342225" y="1730633"/>
            <a:ext cx="4181400" cy="882300"/>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Clr>
                <a:schemeClr val="dk1"/>
              </a:buClr>
              <a:buSzPts val="1100"/>
              <a:buFont typeface="Arial"/>
              <a:buNone/>
            </a:pPr>
            <a:r>
              <a:rPr lang="en-US" sz="1050" b="0" i="0" u="none" strike="noStrike" cap="none">
                <a:solidFill>
                  <a:schemeClr val="dk1"/>
                </a:solidFill>
                <a:latin typeface="Roboto"/>
                <a:ea typeface="Roboto"/>
                <a:cs typeface="Roboto"/>
                <a:sym typeface="Roboto"/>
              </a:rPr>
              <a:t>Each year, 1.3 million low-income and </a:t>
            </a:r>
            <a:br>
              <a:rPr lang="en-US" sz="1050" b="0" i="0" u="none" strike="noStrike" cap="none">
                <a:solidFill>
                  <a:schemeClr val="dk1"/>
                </a:solidFill>
                <a:latin typeface="Roboto"/>
                <a:ea typeface="Roboto"/>
                <a:cs typeface="Roboto"/>
                <a:sym typeface="Roboto"/>
              </a:rPr>
            </a:br>
            <a:r>
              <a:rPr lang="en-US" sz="1050" b="0" i="0" u="none" strike="noStrike" cap="none">
                <a:solidFill>
                  <a:schemeClr val="dk1"/>
                </a:solidFill>
                <a:latin typeface="Roboto"/>
                <a:ea typeface="Roboto"/>
                <a:cs typeface="Roboto"/>
                <a:sym typeface="Roboto"/>
              </a:rPr>
              <a:t>first generation students go to college. </a:t>
            </a:r>
            <a:br>
              <a:rPr lang="en-US" sz="1050" b="0" i="0" u="none" strike="noStrike" cap="none">
                <a:solidFill>
                  <a:schemeClr val="dk1"/>
                </a:solidFill>
                <a:latin typeface="Roboto"/>
                <a:ea typeface="Roboto"/>
                <a:cs typeface="Roboto"/>
                <a:sym typeface="Roboto"/>
              </a:rPr>
            </a:br>
            <a:r>
              <a:rPr lang="en-US" sz="1050" b="1" i="0" u="none" strike="noStrike" cap="none">
                <a:solidFill>
                  <a:srgbClr val="A87D36"/>
                </a:solidFill>
                <a:latin typeface="Roboto"/>
                <a:ea typeface="Roboto"/>
                <a:cs typeface="Roboto"/>
                <a:sym typeface="Roboto"/>
              </a:rPr>
              <a:t>Only 30% graduate and </a:t>
            </a:r>
            <a:r>
              <a:rPr lang="en-US" sz="1050" b="1" i="0" u="none" strike="noStrike" cap="none">
                <a:solidFill>
                  <a:srgbClr val="A87D36"/>
                </a:solidFill>
                <a:latin typeface="Roboto"/>
                <a:ea typeface="Roboto"/>
                <a:cs typeface="Roboto"/>
                <a:sym typeface="Roboto"/>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rPr>
              <a:t>emerge</a:t>
            </a:r>
            <a:r>
              <a:rPr lang="en-US" sz="1050" b="1" i="0" u="none" strike="noStrike" cap="none">
                <a:solidFill>
                  <a:srgbClr val="A87D36"/>
                </a:solidFill>
                <a:latin typeface="Roboto"/>
                <a:ea typeface="Roboto"/>
                <a:cs typeface="Roboto"/>
                <a:sym typeface="Roboto"/>
              </a:rPr>
              <a:t> with strong jobs.</a:t>
            </a:r>
            <a:endParaRPr sz="1100" b="1" i="0" u="none" strike="noStrike" cap="none">
              <a:solidFill>
                <a:srgbClr val="A87D36"/>
              </a:solidFill>
              <a:latin typeface="Roboto"/>
              <a:ea typeface="Roboto"/>
              <a:cs typeface="Roboto"/>
              <a:sym typeface="Roboto"/>
            </a:endParaRPr>
          </a:p>
        </p:txBody>
      </p:sp>
      <p:sp>
        <p:nvSpPr>
          <p:cNvPr id="586" name="Google Shape;586;g257c80f5285_0_1603"/>
          <p:cNvSpPr txBox="1"/>
          <p:nvPr/>
        </p:nvSpPr>
        <p:spPr>
          <a:xfrm>
            <a:off x="1759650" y="2937500"/>
            <a:ext cx="1806900" cy="1196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050"/>
              <a:buFont typeface="Arial"/>
              <a:buNone/>
            </a:pPr>
            <a:r>
              <a:rPr lang="en-US" sz="1050" b="1" i="0" u="none" strike="noStrike" cap="none">
                <a:solidFill>
                  <a:srgbClr val="2E6099"/>
                </a:solidFill>
                <a:latin typeface="Roboto"/>
                <a:ea typeface="Roboto"/>
                <a:cs typeface="Roboto"/>
                <a:sym typeface="Roboto"/>
              </a:rPr>
              <a:t>Early Career:</a:t>
            </a:r>
            <a:br>
              <a:rPr lang="en-US" sz="1050" b="1" i="0" u="none" strike="noStrike" cap="none">
                <a:solidFill>
                  <a:srgbClr val="5BBBBA"/>
                </a:solidFill>
                <a:latin typeface="Roboto"/>
                <a:ea typeface="Roboto"/>
                <a:cs typeface="Roboto"/>
                <a:sym typeface="Roboto"/>
              </a:rPr>
            </a:br>
            <a:r>
              <a:rPr lang="en-US" sz="1050" b="0" i="0" u="none" strike="noStrike" cap="none">
                <a:solidFill>
                  <a:schemeClr val="dk1"/>
                </a:solidFill>
                <a:latin typeface="Roboto"/>
                <a:ea typeface="Roboto"/>
                <a:cs typeface="Roboto"/>
                <a:sym typeface="Roboto"/>
              </a:rPr>
              <a:t>Low-income BA holders </a:t>
            </a:r>
            <a:r>
              <a:rPr lang="en-US" sz="1050" b="1" i="0" u="none" strike="noStrike" cap="none">
                <a:solidFill>
                  <a:srgbClr val="A87D36"/>
                </a:solidFill>
                <a:latin typeface="Roboto"/>
                <a:ea typeface="Roboto"/>
                <a:cs typeface="Roboto"/>
                <a:sym typeface="Roboto"/>
              </a:rPr>
              <a:t>earn only 66¢ on the dollar</a:t>
            </a:r>
            <a:br>
              <a:rPr lang="en-US" sz="1050" b="1" i="0" u="none" strike="noStrike" cap="none">
                <a:solidFill>
                  <a:srgbClr val="D1AB5C"/>
                </a:solidFill>
                <a:latin typeface="Roboto"/>
                <a:ea typeface="Roboto"/>
                <a:cs typeface="Roboto"/>
                <a:sym typeface="Roboto"/>
              </a:rPr>
            </a:br>
            <a:r>
              <a:rPr lang="en-US" sz="1050" b="0" i="0" u="none" strike="noStrike" cap="none">
                <a:solidFill>
                  <a:schemeClr val="dk1"/>
                </a:solidFill>
                <a:latin typeface="Roboto"/>
                <a:ea typeface="Roboto"/>
                <a:cs typeface="Roboto"/>
                <a:sym typeface="Roboto"/>
              </a:rPr>
              <a:t>compared to high-income peers</a:t>
            </a:r>
            <a:endParaRPr sz="1050" b="0" i="0" u="none" strike="noStrike" cap="none">
              <a:solidFill>
                <a:schemeClr val="dk1"/>
              </a:solidFill>
              <a:latin typeface="Roboto"/>
              <a:ea typeface="Roboto"/>
              <a:cs typeface="Roboto"/>
              <a:sym typeface="Roboto"/>
            </a:endParaRPr>
          </a:p>
        </p:txBody>
      </p:sp>
      <p:sp>
        <p:nvSpPr>
          <p:cNvPr id="587" name="Google Shape;587;g257c80f5285_0_1603"/>
          <p:cNvSpPr txBox="1"/>
          <p:nvPr/>
        </p:nvSpPr>
        <p:spPr>
          <a:xfrm>
            <a:off x="872325" y="2913233"/>
            <a:ext cx="963600" cy="6465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3000"/>
              <a:buFont typeface="Arial"/>
              <a:buNone/>
            </a:pPr>
            <a:r>
              <a:rPr lang="en-US" sz="3000" b="0" i="0" u="none" strike="noStrike" cap="none">
                <a:solidFill>
                  <a:srgbClr val="454545"/>
                </a:solidFill>
                <a:latin typeface="Oswald Medium"/>
                <a:ea typeface="Oswald Medium"/>
                <a:cs typeface="Oswald Medium"/>
                <a:sym typeface="Oswald Medium"/>
              </a:rPr>
              <a:t>66¢</a:t>
            </a:r>
            <a:endParaRPr sz="3000" b="0" i="0" u="none" strike="noStrike" cap="none">
              <a:solidFill>
                <a:srgbClr val="454545"/>
              </a:solidFill>
              <a:latin typeface="Oswald Medium"/>
              <a:ea typeface="Oswald Medium"/>
              <a:cs typeface="Oswald Medium"/>
              <a:sym typeface="Oswald Medium"/>
            </a:endParaRPr>
          </a:p>
        </p:txBody>
      </p:sp>
      <p:sp>
        <p:nvSpPr>
          <p:cNvPr id="588" name="Google Shape;588;g257c80f5285_0_1603"/>
          <p:cNvSpPr txBox="1"/>
          <p:nvPr/>
        </p:nvSpPr>
        <p:spPr>
          <a:xfrm>
            <a:off x="877675" y="4489667"/>
            <a:ext cx="963600" cy="6465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3000"/>
              <a:buFont typeface="Arial"/>
              <a:buNone/>
            </a:pPr>
            <a:r>
              <a:rPr lang="en-US" sz="3000" b="0" i="0" u="none" strike="noStrike" cap="none">
                <a:solidFill>
                  <a:srgbClr val="454545"/>
                </a:solidFill>
                <a:latin typeface="Oswald Medium"/>
                <a:ea typeface="Oswald Medium"/>
                <a:cs typeface="Oswald Medium"/>
                <a:sym typeface="Oswald Medium"/>
              </a:rPr>
              <a:t>50¢</a:t>
            </a:r>
            <a:endParaRPr sz="3000" b="0" i="0" u="none" strike="noStrike" cap="none">
              <a:solidFill>
                <a:srgbClr val="454545"/>
              </a:solidFill>
              <a:latin typeface="Oswald Medium"/>
              <a:ea typeface="Oswald Medium"/>
              <a:cs typeface="Oswald Medium"/>
              <a:sym typeface="Oswald Medium"/>
            </a:endParaRPr>
          </a:p>
        </p:txBody>
      </p:sp>
      <p:pic>
        <p:nvPicPr>
          <p:cNvPr id="589" name="Google Shape;589;g257c80f5285_0_1603"/>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245474" y="2967501"/>
            <a:ext cx="568661" cy="496350"/>
          </a:xfrm>
          <a:prstGeom prst="rect">
            <a:avLst/>
          </a:prstGeom>
          <a:noFill/>
          <a:ln>
            <a:noFill/>
          </a:ln>
        </p:spPr>
      </p:pic>
      <p:pic>
        <p:nvPicPr>
          <p:cNvPr id="590" name="Google Shape;590;g257c80f5285_0_1603"/>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245475" y="4469367"/>
            <a:ext cx="568668" cy="496376"/>
          </a:xfrm>
          <a:prstGeom prst="rect">
            <a:avLst/>
          </a:prstGeom>
          <a:noFill/>
          <a:ln>
            <a:noFill/>
          </a:ln>
        </p:spPr>
      </p:pic>
      <p:sp>
        <p:nvSpPr>
          <p:cNvPr id="591" name="Google Shape;591;g257c80f5285_0_1603"/>
          <p:cNvSpPr txBox="1"/>
          <p:nvPr/>
        </p:nvSpPr>
        <p:spPr>
          <a:xfrm>
            <a:off x="1765000" y="4357100"/>
            <a:ext cx="1806900" cy="1196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050"/>
              <a:buFont typeface="Arial"/>
              <a:buNone/>
            </a:pPr>
            <a:r>
              <a:rPr lang="en-US" sz="1050" b="1" i="0" u="none" strike="noStrike" cap="none">
                <a:solidFill>
                  <a:srgbClr val="2E6099"/>
                </a:solidFill>
                <a:latin typeface="Roboto"/>
                <a:ea typeface="Roboto"/>
                <a:cs typeface="Roboto"/>
                <a:sym typeface="Roboto"/>
              </a:rPr>
              <a:t>Mid Career:</a:t>
            </a:r>
            <a:br>
              <a:rPr lang="en-US" sz="1050" b="1" i="0" u="none" strike="noStrike" cap="none">
                <a:solidFill>
                  <a:srgbClr val="5BBBBA"/>
                </a:solidFill>
                <a:latin typeface="Roboto"/>
                <a:ea typeface="Roboto"/>
                <a:cs typeface="Roboto"/>
                <a:sym typeface="Roboto"/>
              </a:rPr>
            </a:br>
            <a:r>
              <a:rPr lang="en-US" sz="1050" b="0" i="0" u="none" strike="noStrike" cap="none">
                <a:solidFill>
                  <a:schemeClr val="dk1"/>
                </a:solidFill>
                <a:latin typeface="Roboto"/>
                <a:ea typeface="Roboto"/>
                <a:cs typeface="Roboto"/>
                <a:sym typeface="Roboto"/>
              </a:rPr>
              <a:t>Low-income BA holders </a:t>
            </a:r>
            <a:r>
              <a:rPr lang="en-US" sz="1050" b="1" i="0" u="none" strike="noStrike" cap="none">
                <a:solidFill>
                  <a:srgbClr val="A87D36"/>
                </a:solidFill>
                <a:latin typeface="Roboto"/>
                <a:ea typeface="Roboto"/>
                <a:cs typeface="Roboto"/>
                <a:sym typeface="Roboto"/>
              </a:rPr>
              <a:t>earn only</a:t>
            </a:r>
            <a:r>
              <a:rPr lang="en-US" sz="1050" b="0" i="0" u="none" strike="noStrike" cap="none">
                <a:solidFill>
                  <a:srgbClr val="A87D36"/>
                </a:solidFill>
                <a:latin typeface="Roboto"/>
                <a:ea typeface="Roboto"/>
                <a:cs typeface="Roboto"/>
                <a:sym typeface="Roboto"/>
              </a:rPr>
              <a:t> </a:t>
            </a:r>
            <a:r>
              <a:rPr lang="en-US" sz="1050" b="1" i="0" u="none" strike="noStrike" cap="none">
                <a:solidFill>
                  <a:srgbClr val="A87D36"/>
                </a:solidFill>
                <a:latin typeface="Roboto"/>
                <a:ea typeface="Roboto"/>
                <a:cs typeface="Roboto"/>
                <a:sym typeface="Roboto"/>
              </a:rPr>
              <a:t>50¢ on the dollar</a:t>
            </a:r>
            <a:r>
              <a:rPr lang="en-US" sz="1050" b="0" i="0" u="none" strike="noStrike" cap="none">
                <a:solidFill>
                  <a:srgbClr val="A87D36"/>
                </a:solidFill>
                <a:latin typeface="Roboto"/>
                <a:ea typeface="Roboto"/>
                <a:cs typeface="Roboto"/>
                <a:sym typeface="Roboto"/>
              </a:rPr>
              <a:t> </a:t>
            </a:r>
            <a:br>
              <a:rPr lang="en-US" sz="1050" b="0" i="0" u="none" strike="noStrike" cap="none">
                <a:solidFill>
                  <a:schemeClr val="dk1"/>
                </a:solidFill>
                <a:latin typeface="Roboto"/>
                <a:ea typeface="Roboto"/>
                <a:cs typeface="Roboto"/>
                <a:sym typeface="Roboto"/>
              </a:rPr>
            </a:br>
            <a:r>
              <a:rPr lang="en-US" sz="1050" b="0" i="0" u="none" strike="noStrike" cap="none">
                <a:solidFill>
                  <a:schemeClr val="dk1"/>
                </a:solidFill>
                <a:latin typeface="Roboto"/>
                <a:ea typeface="Roboto"/>
                <a:cs typeface="Roboto"/>
                <a:sym typeface="Roboto"/>
              </a:rPr>
              <a:t>compared to high-income peers</a:t>
            </a:r>
            <a:endParaRPr sz="1050" b="0" i="0" u="none" strike="noStrike" cap="none">
              <a:solidFill>
                <a:schemeClr val="dk1"/>
              </a:solidFill>
              <a:latin typeface="Roboto"/>
              <a:ea typeface="Roboto"/>
              <a:cs typeface="Roboto"/>
              <a:sym typeface="Roboto"/>
            </a:endParaRPr>
          </a:p>
        </p:txBody>
      </p:sp>
      <p:sp>
        <p:nvSpPr>
          <p:cNvPr id="592" name="Google Shape;592;g257c80f5285_0_1603"/>
          <p:cNvSpPr txBox="1"/>
          <p:nvPr/>
        </p:nvSpPr>
        <p:spPr>
          <a:xfrm>
            <a:off x="6422320" y="6257533"/>
            <a:ext cx="501600" cy="276900"/>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Clr>
                <a:schemeClr val="dk1"/>
              </a:buClr>
              <a:buSzPts val="1100"/>
              <a:buFont typeface="Arial"/>
              <a:buNone/>
            </a:pPr>
            <a:r>
              <a:rPr lang="en-US" sz="1050" b="1" i="0" u="none" strike="noStrike" cap="none">
                <a:solidFill>
                  <a:srgbClr val="454545"/>
                </a:solidFill>
                <a:latin typeface="Roboto"/>
                <a:ea typeface="Roboto"/>
                <a:cs typeface="Roboto"/>
                <a:sym typeface="Roboto"/>
              </a:rPr>
              <a:t>AGE</a:t>
            </a:r>
            <a:endParaRPr sz="1100" b="1" i="0" u="none" strike="noStrike" cap="none">
              <a:solidFill>
                <a:srgbClr val="454545"/>
              </a:solidFill>
              <a:latin typeface="Roboto"/>
              <a:ea typeface="Roboto"/>
              <a:cs typeface="Roboto"/>
              <a:sym typeface="Roboto"/>
            </a:endParaRPr>
          </a:p>
        </p:txBody>
      </p:sp>
      <p:pic>
        <p:nvPicPr>
          <p:cNvPr id="593" name="Google Shape;593;g257c80f5285_0_1603"/>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4158575" y="2572000"/>
            <a:ext cx="4660675" cy="3289300"/>
          </a:xfrm>
          <a:prstGeom prst="rect">
            <a:avLst/>
          </a:prstGeom>
          <a:noFill/>
          <a:ln>
            <a:noFill/>
          </a:ln>
        </p:spPr>
      </p:pic>
      <p:grpSp>
        <p:nvGrpSpPr>
          <p:cNvPr id="594" name="Google Shape;594;g257c80f5285_0_1603"/>
          <p:cNvGrpSpPr/>
          <p:nvPr/>
        </p:nvGrpSpPr>
        <p:grpSpPr>
          <a:xfrm>
            <a:off x="3535374" y="2464386"/>
            <a:ext cx="1207200" cy="2958226"/>
            <a:chOff x="3230574" y="1848336"/>
            <a:chExt cx="1207200" cy="2218725"/>
          </a:xfrm>
        </p:grpSpPr>
        <p:sp>
          <p:nvSpPr>
            <p:cNvPr id="595" name="Google Shape;595;g257c80f5285_0_1603"/>
            <p:cNvSpPr txBox="1"/>
            <p:nvPr/>
          </p:nvSpPr>
          <p:spPr>
            <a:xfrm>
              <a:off x="3230574" y="1848336"/>
              <a:ext cx="1207200" cy="337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900"/>
                <a:buFont typeface="Arial"/>
                <a:buNone/>
              </a:pPr>
              <a:r>
                <a:rPr lang="en-US" sz="900" b="1" i="0" u="none" strike="noStrike" cap="none">
                  <a:solidFill>
                    <a:srgbClr val="454545"/>
                  </a:solidFill>
                  <a:latin typeface="Roboto"/>
                  <a:ea typeface="Roboto"/>
                  <a:cs typeface="Roboto"/>
                  <a:sym typeface="Roboto"/>
                </a:rPr>
                <a:t>$100,000</a:t>
              </a:r>
              <a:endParaRPr sz="900" b="1" i="0" u="none" strike="noStrike" cap="none">
                <a:solidFill>
                  <a:srgbClr val="454545"/>
                </a:solidFill>
                <a:latin typeface="Roboto"/>
                <a:ea typeface="Roboto"/>
                <a:cs typeface="Roboto"/>
                <a:sym typeface="Roboto"/>
              </a:endParaRPr>
            </a:p>
          </p:txBody>
        </p:sp>
        <p:sp>
          <p:nvSpPr>
            <p:cNvPr id="596" name="Google Shape;596;g257c80f5285_0_1603"/>
            <p:cNvSpPr txBox="1"/>
            <p:nvPr/>
          </p:nvSpPr>
          <p:spPr>
            <a:xfrm>
              <a:off x="3230574" y="2322073"/>
              <a:ext cx="1207200" cy="337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900"/>
                <a:buFont typeface="Arial"/>
                <a:buNone/>
              </a:pPr>
              <a:r>
                <a:rPr lang="en-US" sz="900" b="1" i="0" u="none" strike="noStrike" cap="none">
                  <a:solidFill>
                    <a:srgbClr val="454545"/>
                  </a:solidFill>
                  <a:latin typeface="Roboto"/>
                  <a:ea typeface="Roboto"/>
                  <a:cs typeface="Roboto"/>
                  <a:sym typeface="Roboto"/>
                </a:rPr>
                <a:t>$80,000</a:t>
              </a:r>
              <a:endParaRPr sz="900" b="1" i="0" u="none" strike="noStrike" cap="none">
                <a:solidFill>
                  <a:srgbClr val="454545"/>
                </a:solidFill>
                <a:latin typeface="Roboto"/>
                <a:ea typeface="Roboto"/>
                <a:cs typeface="Roboto"/>
                <a:sym typeface="Roboto"/>
              </a:endParaRPr>
            </a:p>
          </p:txBody>
        </p:sp>
        <p:sp>
          <p:nvSpPr>
            <p:cNvPr id="597" name="Google Shape;597;g257c80f5285_0_1603"/>
            <p:cNvSpPr txBox="1"/>
            <p:nvPr/>
          </p:nvSpPr>
          <p:spPr>
            <a:xfrm>
              <a:off x="3230574" y="2795811"/>
              <a:ext cx="1207200" cy="337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900"/>
                <a:buFont typeface="Arial"/>
                <a:buNone/>
              </a:pPr>
              <a:r>
                <a:rPr lang="en-US" sz="900" b="1" i="0" u="none" strike="noStrike" cap="none">
                  <a:solidFill>
                    <a:srgbClr val="454545"/>
                  </a:solidFill>
                  <a:latin typeface="Roboto"/>
                  <a:ea typeface="Roboto"/>
                  <a:cs typeface="Roboto"/>
                  <a:sym typeface="Roboto"/>
                </a:rPr>
                <a:t>$60,000</a:t>
              </a:r>
              <a:endParaRPr sz="900" b="1" i="0" u="none" strike="noStrike" cap="none">
                <a:solidFill>
                  <a:srgbClr val="454545"/>
                </a:solidFill>
                <a:latin typeface="Roboto"/>
                <a:ea typeface="Roboto"/>
                <a:cs typeface="Roboto"/>
                <a:sym typeface="Roboto"/>
              </a:endParaRPr>
            </a:p>
          </p:txBody>
        </p:sp>
        <p:sp>
          <p:nvSpPr>
            <p:cNvPr id="598" name="Google Shape;598;g257c80f5285_0_1603"/>
            <p:cNvSpPr txBox="1"/>
            <p:nvPr/>
          </p:nvSpPr>
          <p:spPr>
            <a:xfrm>
              <a:off x="3230574" y="3262523"/>
              <a:ext cx="1207200" cy="337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900"/>
                <a:buFont typeface="Arial"/>
                <a:buNone/>
              </a:pPr>
              <a:r>
                <a:rPr lang="en-US" sz="900" b="1" i="0" u="none" strike="noStrike" cap="none">
                  <a:solidFill>
                    <a:srgbClr val="454545"/>
                  </a:solidFill>
                  <a:latin typeface="Roboto"/>
                  <a:ea typeface="Roboto"/>
                  <a:cs typeface="Roboto"/>
                  <a:sym typeface="Roboto"/>
                </a:rPr>
                <a:t>$40,000</a:t>
              </a:r>
              <a:endParaRPr sz="900" b="1" i="0" u="none" strike="noStrike" cap="none">
                <a:solidFill>
                  <a:srgbClr val="454545"/>
                </a:solidFill>
                <a:latin typeface="Roboto"/>
                <a:ea typeface="Roboto"/>
                <a:cs typeface="Roboto"/>
                <a:sym typeface="Roboto"/>
              </a:endParaRPr>
            </a:p>
          </p:txBody>
        </p:sp>
        <p:sp>
          <p:nvSpPr>
            <p:cNvPr id="599" name="Google Shape;599;g257c80f5285_0_1603"/>
            <p:cNvSpPr txBox="1"/>
            <p:nvPr/>
          </p:nvSpPr>
          <p:spPr>
            <a:xfrm>
              <a:off x="3230574" y="3729261"/>
              <a:ext cx="1207200" cy="337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900"/>
                <a:buFont typeface="Arial"/>
                <a:buNone/>
              </a:pPr>
              <a:r>
                <a:rPr lang="en-US" sz="900" b="1" i="0" u="none" strike="noStrike" cap="none">
                  <a:solidFill>
                    <a:srgbClr val="454545"/>
                  </a:solidFill>
                  <a:latin typeface="Roboto"/>
                  <a:ea typeface="Roboto"/>
                  <a:cs typeface="Roboto"/>
                  <a:sym typeface="Roboto"/>
                </a:rPr>
                <a:t>$20,000</a:t>
              </a:r>
              <a:endParaRPr sz="900" b="1" i="0" u="none" strike="noStrike" cap="none">
                <a:solidFill>
                  <a:srgbClr val="454545"/>
                </a:solidFill>
                <a:latin typeface="Roboto"/>
                <a:ea typeface="Roboto"/>
                <a:cs typeface="Roboto"/>
                <a:sym typeface="Roboto"/>
              </a:endParaRPr>
            </a:p>
          </p:txBody>
        </p:sp>
      </p:grpSp>
      <p:sp>
        <p:nvSpPr>
          <p:cNvPr id="600" name="Google Shape;600;g257c80f5285_0_1603"/>
          <p:cNvSpPr txBox="1"/>
          <p:nvPr/>
        </p:nvSpPr>
        <p:spPr>
          <a:xfrm>
            <a:off x="3535375" y="2121233"/>
            <a:ext cx="857100" cy="285600"/>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Clr>
                <a:schemeClr val="dk1"/>
              </a:buClr>
              <a:buSzPts val="1100"/>
              <a:buFont typeface="Arial"/>
              <a:buNone/>
            </a:pPr>
            <a:r>
              <a:rPr lang="en-US" sz="1050" b="1" i="0" u="none" strike="noStrike" cap="none">
                <a:solidFill>
                  <a:srgbClr val="454545"/>
                </a:solidFill>
                <a:latin typeface="Roboto"/>
                <a:ea typeface="Roboto"/>
                <a:cs typeface="Roboto"/>
                <a:sym typeface="Roboto"/>
              </a:rPr>
              <a:t>EARNINGS</a:t>
            </a:r>
            <a:endParaRPr sz="1100" b="1" i="0" u="none" strike="noStrike" cap="none">
              <a:solidFill>
                <a:srgbClr val="454545"/>
              </a:solidFill>
              <a:latin typeface="Roboto"/>
              <a:ea typeface="Roboto"/>
              <a:cs typeface="Roboto"/>
              <a:sym typeface="Roboto"/>
            </a:endParaRPr>
          </a:p>
        </p:txBody>
      </p:sp>
      <p:sp>
        <p:nvSpPr>
          <p:cNvPr id="601" name="Google Shape;601;g257c80f5285_0_1603"/>
          <p:cNvSpPr txBox="1"/>
          <p:nvPr/>
        </p:nvSpPr>
        <p:spPr>
          <a:xfrm>
            <a:off x="4203023" y="5846033"/>
            <a:ext cx="4660800" cy="369300"/>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Clr>
                <a:schemeClr val="dk1"/>
              </a:buClr>
              <a:buSzPts val="1100"/>
              <a:buFont typeface="Arial"/>
              <a:buNone/>
            </a:pPr>
            <a:r>
              <a:rPr lang="en-US" sz="1000" b="1" i="0" u="none" strike="noStrike" cap="none">
                <a:solidFill>
                  <a:srgbClr val="454545"/>
                </a:solidFill>
                <a:latin typeface="Roboto"/>
                <a:ea typeface="Roboto"/>
                <a:cs typeface="Roboto"/>
                <a:sym typeface="Roboto"/>
              </a:rPr>
              <a:t>25  27   29</a:t>
            </a:r>
            <a:r>
              <a:rPr lang="en-US" sz="950" b="1" i="0" u="none" strike="noStrike" cap="none">
                <a:solidFill>
                  <a:srgbClr val="454545"/>
                </a:solidFill>
                <a:latin typeface="Roboto"/>
                <a:ea typeface="Roboto"/>
                <a:cs typeface="Roboto"/>
                <a:sym typeface="Roboto"/>
              </a:rPr>
              <a:t>   31   33   35   37    39   41   43    45   47   49    51   53    55   57   59    61</a:t>
            </a:r>
            <a:endParaRPr sz="1000" b="1" i="0" u="none" strike="noStrike" cap="none">
              <a:solidFill>
                <a:srgbClr val="454545"/>
              </a:solidFill>
              <a:latin typeface="Roboto"/>
              <a:ea typeface="Roboto"/>
              <a:cs typeface="Roboto"/>
              <a:sym typeface="Roboto"/>
            </a:endParaRPr>
          </a:p>
        </p:txBody>
      </p:sp>
      <p:pic>
        <p:nvPicPr>
          <p:cNvPr id="602" name="Google Shape;602;g257c80f5285_0_1603"/>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6866650" y="374900"/>
            <a:ext cx="245275" cy="1746333"/>
          </a:xfrm>
          <a:prstGeom prst="rect">
            <a:avLst/>
          </a:prstGeom>
          <a:noFill/>
          <a:ln>
            <a:noFill/>
          </a:ln>
        </p:spPr>
      </p:pic>
      <p:sp>
        <p:nvSpPr>
          <p:cNvPr id="603" name="Google Shape;603;g257c80f5285_0_1603"/>
          <p:cNvSpPr txBox="1"/>
          <p:nvPr/>
        </p:nvSpPr>
        <p:spPr>
          <a:xfrm>
            <a:off x="7255575" y="318033"/>
            <a:ext cx="2973300" cy="438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100"/>
              <a:buFont typeface="Arial"/>
              <a:buNone/>
            </a:pPr>
            <a:r>
              <a:rPr lang="en-US" sz="850" b="1" i="0" u="none" strike="noStrike" cap="none">
                <a:solidFill>
                  <a:schemeClr val="dk1"/>
                </a:solidFill>
                <a:latin typeface="Roboto"/>
                <a:ea typeface="Roboto"/>
                <a:cs typeface="Roboto"/>
                <a:sym typeface="Roboto"/>
              </a:rPr>
              <a:t>BA &amp; Above $49,000 </a:t>
            </a:r>
            <a:br>
              <a:rPr lang="en-US" sz="850" b="1" i="0" u="none" strike="noStrike" cap="none">
                <a:solidFill>
                  <a:schemeClr val="dk1"/>
                </a:solidFill>
                <a:latin typeface="Roboto"/>
                <a:ea typeface="Roboto"/>
                <a:cs typeface="Roboto"/>
                <a:sym typeface="Roboto"/>
              </a:rPr>
            </a:br>
            <a:r>
              <a:rPr lang="en-US" sz="850" b="1" i="0" u="none" strike="noStrike" cap="none">
                <a:solidFill>
                  <a:schemeClr val="dk1"/>
                </a:solidFill>
                <a:latin typeface="Roboto"/>
                <a:ea typeface="Roboto"/>
                <a:cs typeface="Roboto"/>
                <a:sym typeface="Roboto"/>
              </a:rPr>
              <a:t>for a Family of 4</a:t>
            </a:r>
            <a:endParaRPr sz="900" b="1" i="0" u="none" strike="noStrike" cap="none">
              <a:solidFill>
                <a:srgbClr val="D1AB5C"/>
              </a:solidFill>
              <a:latin typeface="Roboto"/>
              <a:ea typeface="Roboto"/>
              <a:cs typeface="Roboto"/>
              <a:sym typeface="Roboto"/>
            </a:endParaRPr>
          </a:p>
        </p:txBody>
      </p:sp>
      <p:sp>
        <p:nvSpPr>
          <p:cNvPr id="604" name="Google Shape;604;g257c80f5285_0_1603"/>
          <p:cNvSpPr txBox="1"/>
          <p:nvPr/>
        </p:nvSpPr>
        <p:spPr>
          <a:xfrm>
            <a:off x="7255575" y="784667"/>
            <a:ext cx="2973300" cy="438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100"/>
              <a:buFont typeface="Arial"/>
              <a:buNone/>
            </a:pPr>
            <a:r>
              <a:rPr lang="en-US" sz="850" b="1" i="0" u="none" strike="noStrike" cap="none">
                <a:solidFill>
                  <a:schemeClr val="dk1"/>
                </a:solidFill>
                <a:latin typeface="Roboto"/>
                <a:ea typeface="Roboto"/>
                <a:cs typeface="Roboto"/>
                <a:sym typeface="Roboto"/>
              </a:rPr>
              <a:t>BA &amp; Below $49,000 </a:t>
            </a:r>
            <a:br>
              <a:rPr lang="en-US" sz="850" b="1" i="0" u="none" strike="noStrike" cap="none">
                <a:solidFill>
                  <a:schemeClr val="dk1"/>
                </a:solidFill>
                <a:latin typeface="Roboto"/>
                <a:ea typeface="Roboto"/>
                <a:cs typeface="Roboto"/>
                <a:sym typeface="Roboto"/>
              </a:rPr>
            </a:br>
            <a:r>
              <a:rPr lang="en-US" sz="850" b="1" i="0" u="none" strike="noStrike" cap="none">
                <a:solidFill>
                  <a:schemeClr val="dk1"/>
                </a:solidFill>
                <a:latin typeface="Roboto"/>
                <a:ea typeface="Roboto"/>
                <a:cs typeface="Roboto"/>
                <a:sym typeface="Roboto"/>
              </a:rPr>
              <a:t>for a Family of 4</a:t>
            </a:r>
            <a:endParaRPr sz="900" b="1" i="0" u="none" strike="noStrike" cap="none">
              <a:solidFill>
                <a:srgbClr val="D1AB5C"/>
              </a:solidFill>
              <a:latin typeface="Roboto"/>
              <a:ea typeface="Roboto"/>
              <a:cs typeface="Roboto"/>
              <a:sym typeface="Roboto"/>
            </a:endParaRPr>
          </a:p>
        </p:txBody>
      </p:sp>
      <p:sp>
        <p:nvSpPr>
          <p:cNvPr id="605" name="Google Shape;605;g257c80f5285_0_1603"/>
          <p:cNvSpPr txBox="1"/>
          <p:nvPr/>
        </p:nvSpPr>
        <p:spPr>
          <a:xfrm>
            <a:off x="7255575" y="1292617"/>
            <a:ext cx="2973300" cy="438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100"/>
              <a:buFont typeface="Arial"/>
              <a:buNone/>
            </a:pPr>
            <a:r>
              <a:rPr lang="en-US" sz="850" b="1" i="0" u="none" strike="noStrike" cap="none">
                <a:solidFill>
                  <a:schemeClr val="dk1"/>
                </a:solidFill>
                <a:latin typeface="Roboto"/>
                <a:ea typeface="Roboto"/>
                <a:cs typeface="Roboto"/>
                <a:sym typeface="Roboto"/>
              </a:rPr>
              <a:t>HS &amp; Above $49,000 </a:t>
            </a:r>
            <a:br>
              <a:rPr lang="en-US" sz="850" b="1" i="0" u="none" strike="noStrike" cap="none">
                <a:solidFill>
                  <a:schemeClr val="dk1"/>
                </a:solidFill>
                <a:latin typeface="Roboto"/>
                <a:ea typeface="Roboto"/>
                <a:cs typeface="Roboto"/>
                <a:sym typeface="Roboto"/>
              </a:rPr>
            </a:br>
            <a:r>
              <a:rPr lang="en-US" sz="850" b="1" i="0" u="none" strike="noStrike" cap="none">
                <a:solidFill>
                  <a:schemeClr val="dk1"/>
                </a:solidFill>
                <a:latin typeface="Roboto"/>
                <a:ea typeface="Roboto"/>
                <a:cs typeface="Roboto"/>
                <a:sym typeface="Roboto"/>
              </a:rPr>
              <a:t>for a Family of 4</a:t>
            </a:r>
            <a:endParaRPr sz="900" b="1" i="0" u="none" strike="noStrike" cap="none">
              <a:solidFill>
                <a:srgbClr val="D1AB5C"/>
              </a:solidFill>
              <a:latin typeface="Roboto"/>
              <a:ea typeface="Roboto"/>
              <a:cs typeface="Roboto"/>
              <a:sym typeface="Roboto"/>
            </a:endParaRPr>
          </a:p>
        </p:txBody>
      </p:sp>
      <p:sp>
        <p:nvSpPr>
          <p:cNvPr id="606" name="Google Shape;606;g257c80f5285_0_1603"/>
          <p:cNvSpPr txBox="1"/>
          <p:nvPr/>
        </p:nvSpPr>
        <p:spPr>
          <a:xfrm>
            <a:off x="7255575" y="1779900"/>
            <a:ext cx="2973300" cy="438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100"/>
              <a:buFont typeface="Arial"/>
              <a:buNone/>
            </a:pPr>
            <a:r>
              <a:rPr lang="en-US" sz="850" b="1" i="0" u="none" strike="noStrike" cap="none">
                <a:solidFill>
                  <a:schemeClr val="dk1"/>
                </a:solidFill>
                <a:latin typeface="Roboto"/>
                <a:ea typeface="Roboto"/>
                <a:cs typeface="Roboto"/>
                <a:sym typeface="Roboto"/>
              </a:rPr>
              <a:t>HS &amp; Below $49,000 </a:t>
            </a:r>
            <a:br>
              <a:rPr lang="en-US" sz="850" b="1" i="0" u="none" strike="noStrike" cap="none">
                <a:solidFill>
                  <a:schemeClr val="dk1"/>
                </a:solidFill>
                <a:latin typeface="Roboto"/>
                <a:ea typeface="Roboto"/>
                <a:cs typeface="Roboto"/>
                <a:sym typeface="Roboto"/>
              </a:rPr>
            </a:br>
            <a:r>
              <a:rPr lang="en-US" sz="850" b="1" i="0" u="none" strike="noStrike" cap="none">
                <a:solidFill>
                  <a:schemeClr val="dk1"/>
                </a:solidFill>
                <a:latin typeface="Roboto"/>
                <a:ea typeface="Roboto"/>
                <a:cs typeface="Roboto"/>
                <a:sym typeface="Roboto"/>
              </a:rPr>
              <a:t>for a Family of 4</a:t>
            </a:r>
            <a:endParaRPr sz="900" b="1" i="0" u="none" strike="noStrike" cap="none">
              <a:solidFill>
                <a:srgbClr val="D1AB5C"/>
              </a:solidFill>
              <a:latin typeface="Roboto"/>
              <a:ea typeface="Roboto"/>
              <a:cs typeface="Roboto"/>
              <a:sym typeface="Roboto"/>
            </a:endParaRPr>
          </a:p>
        </p:txBody>
      </p:sp>
      <p:sp>
        <p:nvSpPr>
          <p:cNvPr id="607" name="Google Shape;607;g257c80f5285_0_1603"/>
          <p:cNvSpPr txBox="1"/>
          <p:nvPr/>
        </p:nvSpPr>
        <p:spPr>
          <a:xfrm>
            <a:off x="8092775" y="6304317"/>
            <a:ext cx="857100" cy="438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600"/>
              <a:buFont typeface="Arial"/>
              <a:buNone/>
            </a:pPr>
            <a:r>
              <a:rPr lang="en-US" sz="600" b="0" i="1" u="none" strike="noStrike" cap="none">
                <a:solidFill>
                  <a:srgbClr val="ACACAC"/>
                </a:solidFill>
                <a:latin typeface="Roboto"/>
                <a:ea typeface="Roboto"/>
                <a:cs typeface="Roboto"/>
                <a:sym typeface="Roboto"/>
              </a:rPr>
              <a:t>Source: Brookings</a:t>
            </a:r>
            <a:endParaRPr sz="600" b="0" i="1" u="none" strike="noStrike" cap="none">
              <a:solidFill>
                <a:srgbClr val="ACACAC"/>
              </a:solidFill>
              <a:latin typeface="Roboto"/>
              <a:ea typeface="Roboto"/>
              <a:cs typeface="Roboto"/>
              <a:sym typeface="Roboto"/>
            </a:endParaRPr>
          </a:p>
        </p:txBody>
      </p:sp>
      <p:cxnSp>
        <p:nvCxnSpPr>
          <p:cNvPr id="608" name="Google Shape;608;g257c80f5285_0_1603"/>
          <p:cNvCxnSpPr/>
          <p:nvPr/>
        </p:nvCxnSpPr>
        <p:spPr>
          <a:xfrm>
            <a:off x="1351425" y="3910251"/>
            <a:ext cx="5400" cy="612900"/>
          </a:xfrm>
          <a:prstGeom prst="straightConnector1">
            <a:avLst/>
          </a:prstGeom>
          <a:noFill/>
          <a:ln w="9525" cap="flat" cmpd="sng">
            <a:solidFill>
              <a:srgbClr val="A87D36"/>
            </a:solidFill>
            <a:prstDash val="solid"/>
            <a:round/>
            <a:headEnd type="none" w="sm" len="sm"/>
            <a:tailEnd type="triangle" w="med" len="med"/>
          </a:ln>
        </p:spPr>
      </p:cxnSp>
      <p:sp>
        <p:nvSpPr>
          <p:cNvPr id="609" name="Google Shape;609;g257c80f5285_0_1603"/>
          <p:cNvSpPr txBox="1">
            <a:spLocks noGrp="1"/>
          </p:cNvSpPr>
          <p:nvPr>
            <p:ph type="sldNum" idx="12"/>
          </p:nvPr>
        </p:nvSpPr>
        <p:spPr>
          <a:xfrm>
            <a:off x="8472458" y="6217623"/>
            <a:ext cx="548700" cy="524700"/>
          </a:xfrm>
          <a:prstGeom prst="rect">
            <a:avLst/>
          </a:prstGeom>
          <a:noFill/>
          <a:ln>
            <a:noFill/>
          </a:ln>
        </p:spPr>
        <p:txBody>
          <a:bodyPr spcFirstLastPara="1" wrap="square" lIns="91425" tIns="91425" rIns="91425" bIns="91425" anchor="ctr" anchorCtr="0">
            <a:normAutofit/>
          </a:bodyPr>
          <a:lstStyle/>
          <a:p>
            <a:pPr marL="0" lvl="0" indent="0" algn="r" rtl="0">
              <a:lnSpc>
                <a:spcPct val="100000"/>
              </a:lnSpc>
              <a:spcBef>
                <a:spcPts val="0"/>
              </a:spcBef>
              <a:spcAft>
                <a:spcPts val="0"/>
              </a:spcAft>
              <a:buSzPts val="1000"/>
              <a:buNone/>
            </a:pPr>
            <a:fld id="{00000000-1234-1234-1234-123412341234}" type="slidenum">
              <a:rPr lang="en-US"/>
              <a:t>20</a:t>
            </a:fld>
            <a:endParaRPr/>
          </a:p>
        </p:txBody>
      </p:sp>
      <p:pic>
        <p:nvPicPr>
          <p:cNvPr id="610" name="Google Shape;610;g257c80f5285_0_1603"/>
          <p:cNvPicPr preferRelativeResize="0"/>
          <p:nvPr/>
        </p:nvPicPr>
        <p:blipFill rotWithShape="1">
          <a:blip r:embed="rId7" cstate="email">
            <a:alphaModFix/>
            <a:extLst>
              <a:ext uri="{28A0092B-C50C-407E-A947-70E740481C1C}">
                <a14:useLocalDpi xmlns:a14="http://schemas.microsoft.com/office/drawing/2010/main"/>
              </a:ext>
            </a:extLst>
          </a:blip>
          <a:srcRect l="-5030"/>
          <a:stretch/>
        </p:blipFill>
        <p:spPr>
          <a:xfrm>
            <a:off x="172600" y="215800"/>
            <a:ext cx="1477174" cy="437699"/>
          </a:xfrm>
          <a:prstGeom prst="rect">
            <a:avLst/>
          </a:prstGeom>
          <a:noFill/>
          <a:ln>
            <a:noFill/>
          </a:ln>
        </p:spPr>
      </p:pic>
      <p:pic>
        <p:nvPicPr>
          <p:cNvPr id="611" name="Google Shape;611;g257c80f5285_0_1603"/>
          <p:cNvPicPr preferRelativeResize="0"/>
          <p:nvPr/>
        </p:nvPicPr>
        <p:blipFill>
          <a:blip r:embed="rId8" cstate="email">
            <a:alphaModFix/>
            <a:extLst>
              <a:ext uri="{28A0092B-C50C-407E-A947-70E740481C1C}">
                <a14:useLocalDpi xmlns:a14="http://schemas.microsoft.com/office/drawing/2010/main"/>
              </a:ext>
            </a:extLst>
          </a:blip>
          <a:stretch>
            <a:fillRect/>
          </a:stretch>
        </p:blipFill>
        <p:spPr>
          <a:xfrm>
            <a:off x="0" y="6188850"/>
            <a:ext cx="1820981" cy="66915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615"/>
        <p:cNvGrpSpPr/>
        <p:nvPr/>
      </p:nvGrpSpPr>
      <p:grpSpPr>
        <a:xfrm>
          <a:off x="0" y="0"/>
          <a:ext cx="0" cy="0"/>
          <a:chOff x="0" y="0"/>
          <a:chExt cx="0" cy="0"/>
        </a:xfrm>
      </p:grpSpPr>
      <p:pic>
        <p:nvPicPr>
          <p:cNvPr id="616" name="Google Shape;616;g258e38668da_1_92"/>
          <p:cNvPicPr preferRelativeResize="0"/>
          <p:nvPr/>
        </p:nvPicPr>
        <p:blipFill rotWithShape="1">
          <a:blip r:embed="rId3" cstate="email">
            <a:alphaModFix/>
            <a:extLst>
              <a:ext uri="{28A0092B-C50C-407E-A947-70E740481C1C}">
                <a14:useLocalDpi xmlns:a14="http://schemas.microsoft.com/office/drawing/2010/main"/>
              </a:ext>
            </a:extLst>
          </a:blip>
          <a:srcRect l="-5030"/>
          <a:stretch/>
        </p:blipFill>
        <p:spPr>
          <a:xfrm>
            <a:off x="172600" y="215800"/>
            <a:ext cx="1477174" cy="437699"/>
          </a:xfrm>
          <a:prstGeom prst="rect">
            <a:avLst/>
          </a:prstGeom>
          <a:noFill/>
          <a:ln>
            <a:noFill/>
          </a:ln>
        </p:spPr>
      </p:pic>
      <p:sp>
        <p:nvSpPr>
          <p:cNvPr id="617" name="Google Shape;617;g258e38668da_1_92"/>
          <p:cNvSpPr txBox="1">
            <a:spLocks noGrp="1"/>
          </p:cNvSpPr>
          <p:nvPr>
            <p:ph type="title" idx="4294967295"/>
          </p:nvPr>
        </p:nvSpPr>
        <p:spPr>
          <a:xfrm>
            <a:off x="318438" y="952100"/>
            <a:ext cx="8507100" cy="656400"/>
          </a:xfrm>
          <a:prstGeom prst="rect">
            <a:avLst/>
          </a:prstGeom>
          <a:noFill/>
          <a:ln>
            <a:noFill/>
            <a:prstDash/>
          </a:ln>
          <a:effectLst/>
        </p:spPr>
        <p:txBody>
          <a:bodyPr rot="0" spcFirstLastPara="1" vertOverflow="overflow" horzOverflow="overflow" vert="horz" wrap="square" lIns="91425" tIns="45700" rIns="91425" bIns="4570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400" b="0" i="0" u="none" strike="noStrike" kern="0" cap="none" spc="0" normalizeH="0" baseline="0" noProof="0" dirty="0">
                <a:ln>
                  <a:noFill/>
                </a:ln>
                <a:solidFill>
                  <a:srgbClr val="000000"/>
                </a:solidFill>
                <a:effectLst/>
                <a:uLnTx/>
                <a:uFillTx/>
                <a:latin typeface="Oswald"/>
                <a:ea typeface="Oswald"/>
                <a:cs typeface="Oswald"/>
                <a:sym typeface="Oswald"/>
              </a:rPr>
              <a:t>SYSTEMIC</a:t>
            </a:r>
            <a:r>
              <a:rPr kumimoji="0" lang="en-US" sz="3400" b="0" i="0" u="none" strike="noStrike" kern="0" cap="none" spc="0" normalizeH="0" baseline="0" noProof="0" dirty="0">
                <a:ln>
                  <a:noFill/>
                </a:ln>
                <a:solidFill>
                  <a:srgbClr val="9AD7D7"/>
                </a:solidFill>
                <a:effectLst/>
                <a:uLnTx/>
                <a:uFillTx/>
                <a:latin typeface="Oswald"/>
                <a:ea typeface="Oswald"/>
                <a:cs typeface="Oswald"/>
                <a:sym typeface="Oswald"/>
              </a:rPr>
              <a:t> </a:t>
            </a:r>
            <a:r>
              <a:rPr kumimoji="0" lang="en-US" sz="3400" b="0" i="0" u="none" strike="noStrike" kern="0" cap="none" spc="0" normalizeH="0" baseline="0" noProof="0" dirty="0">
                <a:ln>
                  <a:noFill/>
                </a:ln>
                <a:solidFill>
                  <a:srgbClr val="2E6099"/>
                </a:solidFill>
                <a:effectLst/>
                <a:uLnTx/>
                <a:uFillTx/>
                <a:latin typeface="Oswald"/>
                <a:ea typeface="Oswald"/>
                <a:cs typeface="Oswald"/>
                <a:sym typeface="Oswald"/>
              </a:rPr>
              <a:t>INEQUALITIES </a:t>
            </a:r>
          </a:p>
        </p:txBody>
      </p:sp>
      <p:sp>
        <p:nvSpPr>
          <p:cNvPr id="618" name="Google Shape;618;g258e38668da_1_92"/>
          <p:cNvSpPr txBox="1"/>
          <p:nvPr/>
        </p:nvSpPr>
        <p:spPr>
          <a:xfrm>
            <a:off x="344938" y="1305338"/>
            <a:ext cx="5193900" cy="661800"/>
          </a:xfrm>
          <a:prstGeom prst="rect">
            <a:avLst/>
          </a:prstGeom>
          <a:noFill/>
          <a:ln>
            <a:noFill/>
          </a:ln>
        </p:spPr>
        <p:txBody>
          <a:bodyPr spcFirstLastPara="1" wrap="square" lIns="91425" tIns="45700" rIns="91425" bIns="45700" anchor="t" anchorCtr="0">
            <a:noAutofit/>
          </a:bodyPr>
          <a:lstStyle/>
          <a:p>
            <a:pPr marL="0" lvl="0" indent="0" algn="l" rtl="0">
              <a:lnSpc>
                <a:spcPct val="118867"/>
              </a:lnSpc>
              <a:spcBef>
                <a:spcPts val="1500"/>
              </a:spcBef>
              <a:spcAft>
                <a:spcPts val="2300"/>
              </a:spcAft>
              <a:buClr>
                <a:srgbClr val="000000"/>
              </a:buClr>
              <a:buSzPts val="1100"/>
              <a:buFont typeface="Arial"/>
              <a:buNone/>
            </a:pPr>
            <a:r>
              <a:rPr lang="en-US" sz="1500">
                <a:solidFill>
                  <a:srgbClr val="000000"/>
                </a:solidFill>
                <a:latin typeface="Roboto"/>
                <a:ea typeface="Roboto"/>
                <a:cs typeface="Roboto"/>
                <a:sym typeface="Roboto"/>
              </a:rPr>
              <a:t>in national job outcomes and economic mobility</a:t>
            </a:r>
            <a:endParaRPr sz="1500">
              <a:solidFill>
                <a:srgbClr val="000000"/>
              </a:solidFill>
              <a:latin typeface="Roboto"/>
              <a:ea typeface="Roboto"/>
              <a:cs typeface="Roboto"/>
              <a:sym typeface="Roboto"/>
            </a:endParaRPr>
          </a:p>
        </p:txBody>
      </p:sp>
      <p:sp>
        <p:nvSpPr>
          <p:cNvPr id="619" name="Google Shape;619;g258e38668da_1_92"/>
          <p:cNvSpPr txBox="1"/>
          <p:nvPr/>
        </p:nvSpPr>
        <p:spPr>
          <a:xfrm>
            <a:off x="348463" y="1907100"/>
            <a:ext cx="4175100" cy="6618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rgbClr val="000000"/>
              </a:buClr>
              <a:buSzPts val="1100"/>
              <a:buFont typeface="Arial"/>
              <a:buNone/>
            </a:pPr>
            <a:r>
              <a:rPr lang="en-US" sz="900">
                <a:solidFill>
                  <a:srgbClr val="000000"/>
                </a:solidFill>
                <a:latin typeface="Roboto"/>
                <a:ea typeface="Roboto"/>
                <a:cs typeface="Roboto"/>
                <a:sym typeface="Roboto"/>
              </a:rPr>
              <a:t>Nationally, major inequities play out across lines of gender and race when it comes to economic mobility after college.</a:t>
            </a:r>
            <a:endParaRPr sz="900" baseline="30000">
              <a:solidFill>
                <a:srgbClr val="000000"/>
              </a:solidFill>
              <a:latin typeface="Roboto"/>
              <a:ea typeface="Roboto"/>
              <a:cs typeface="Roboto"/>
              <a:sym typeface="Roboto"/>
            </a:endParaRPr>
          </a:p>
        </p:txBody>
      </p:sp>
      <p:sp>
        <p:nvSpPr>
          <p:cNvPr id="620" name="Google Shape;620;g258e38668da_1_92"/>
          <p:cNvSpPr txBox="1"/>
          <p:nvPr/>
        </p:nvSpPr>
        <p:spPr>
          <a:xfrm>
            <a:off x="348487" y="2637413"/>
            <a:ext cx="1944000" cy="262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200">
                <a:solidFill>
                  <a:srgbClr val="A87D36"/>
                </a:solidFill>
                <a:latin typeface="Oswald Medium"/>
                <a:ea typeface="Oswald Medium"/>
                <a:cs typeface="Oswald Medium"/>
                <a:sym typeface="Oswald Medium"/>
              </a:rPr>
              <a:t>THE GENDER WEALTH GAP</a:t>
            </a:r>
            <a:endParaRPr sz="1200">
              <a:latin typeface="Georgia"/>
              <a:ea typeface="Georgia"/>
              <a:cs typeface="Georgia"/>
              <a:sym typeface="Georgia"/>
            </a:endParaRPr>
          </a:p>
        </p:txBody>
      </p:sp>
      <p:sp>
        <p:nvSpPr>
          <p:cNvPr id="621" name="Google Shape;621;g258e38668da_1_92"/>
          <p:cNvSpPr txBox="1"/>
          <p:nvPr/>
        </p:nvSpPr>
        <p:spPr>
          <a:xfrm>
            <a:off x="4785538" y="807125"/>
            <a:ext cx="2883600" cy="352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200">
                <a:solidFill>
                  <a:srgbClr val="A87D36"/>
                </a:solidFill>
                <a:latin typeface="Oswald Medium"/>
                <a:ea typeface="Oswald Medium"/>
                <a:cs typeface="Oswald Medium"/>
                <a:sym typeface="Oswald Medium"/>
              </a:rPr>
              <a:t>RACIAL &amp; ETHNIC WEALTH GAPS</a:t>
            </a:r>
            <a:endParaRPr sz="1200">
              <a:latin typeface="Georgia"/>
              <a:ea typeface="Georgia"/>
              <a:cs typeface="Georgia"/>
              <a:sym typeface="Georgia"/>
            </a:endParaRPr>
          </a:p>
        </p:txBody>
      </p:sp>
      <p:sp>
        <p:nvSpPr>
          <p:cNvPr id="622" name="Google Shape;622;g258e38668da_1_92"/>
          <p:cNvSpPr txBox="1"/>
          <p:nvPr/>
        </p:nvSpPr>
        <p:spPr>
          <a:xfrm>
            <a:off x="348474" y="2968150"/>
            <a:ext cx="3818100" cy="6618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rgbClr val="000000"/>
              </a:buClr>
              <a:buSzPts val="1100"/>
              <a:buFont typeface="Arial"/>
              <a:buNone/>
            </a:pPr>
            <a:r>
              <a:rPr lang="en-US" sz="950">
                <a:solidFill>
                  <a:srgbClr val="000000"/>
                </a:solidFill>
                <a:latin typeface="Roboto"/>
                <a:ea typeface="Roboto"/>
                <a:cs typeface="Roboto"/>
                <a:sym typeface="Roboto"/>
              </a:rPr>
              <a:t>The gender pay gap is actually bigger among workers with a college degree than among those without. Among workers with a bachelor’s degree, women earn 74 cents for every dollar men make, which is less than the 78 cents earned by all workers without a college degree.¹</a:t>
            </a:r>
            <a:endParaRPr sz="950">
              <a:solidFill>
                <a:srgbClr val="000000"/>
              </a:solidFill>
              <a:latin typeface="Roboto"/>
              <a:ea typeface="Roboto"/>
              <a:cs typeface="Roboto"/>
              <a:sym typeface="Roboto"/>
            </a:endParaRPr>
          </a:p>
          <a:p>
            <a:pPr marL="0" lvl="0" indent="0" algn="l" rtl="0">
              <a:lnSpc>
                <a:spcPct val="115000"/>
              </a:lnSpc>
              <a:spcBef>
                <a:spcPts val="0"/>
              </a:spcBef>
              <a:spcAft>
                <a:spcPts val="0"/>
              </a:spcAft>
              <a:buClr>
                <a:srgbClr val="000000"/>
              </a:buClr>
              <a:buSzPts val="1100"/>
              <a:buFont typeface="Arial"/>
              <a:buNone/>
            </a:pPr>
            <a:endParaRPr sz="950">
              <a:solidFill>
                <a:srgbClr val="000000"/>
              </a:solidFill>
              <a:latin typeface="Roboto"/>
              <a:ea typeface="Roboto"/>
              <a:cs typeface="Roboto"/>
              <a:sym typeface="Roboto"/>
            </a:endParaRPr>
          </a:p>
          <a:p>
            <a:pPr marL="0" lvl="0" indent="0" algn="l" rtl="0">
              <a:lnSpc>
                <a:spcPct val="115000"/>
              </a:lnSpc>
              <a:spcBef>
                <a:spcPts val="0"/>
              </a:spcBef>
              <a:spcAft>
                <a:spcPts val="0"/>
              </a:spcAft>
              <a:buClr>
                <a:srgbClr val="000000"/>
              </a:buClr>
              <a:buSzPts val="1100"/>
              <a:buFont typeface="Arial"/>
              <a:buNone/>
            </a:pPr>
            <a:endParaRPr sz="950">
              <a:solidFill>
                <a:srgbClr val="000000"/>
              </a:solidFill>
              <a:latin typeface="Roboto"/>
              <a:ea typeface="Roboto"/>
              <a:cs typeface="Roboto"/>
              <a:sym typeface="Roboto"/>
            </a:endParaRPr>
          </a:p>
        </p:txBody>
      </p:sp>
      <p:sp>
        <p:nvSpPr>
          <p:cNvPr id="623" name="Google Shape;623;g258e38668da_1_92"/>
          <p:cNvSpPr txBox="1"/>
          <p:nvPr/>
        </p:nvSpPr>
        <p:spPr>
          <a:xfrm>
            <a:off x="4785538" y="1078413"/>
            <a:ext cx="4175100" cy="6618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rgbClr val="000000"/>
              </a:buClr>
              <a:buSzPts val="1100"/>
              <a:buFont typeface="Arial"/>
              <a:buNone/>
            </a:pPr>
            <a:r>
              <a:rPr lang="en-US" sz="950">
                <a:solidFill>
                  <a:srgbClr val="000000"/>
                </a:solidFill>
                <a:latin typeface="Roboto"/>
                <a:ea typeface="Roboto"/>
                <a:cs typeface="Roboto"/>
                <a:sym typeface="Roboto"/>
              </a:rPr>
              <a:t>Among workers with a college degree, Black Americans make 78 cents and Latinx Americans make 85 cents for every dollar their white peers make.²</a:t>
            </a:r>
            <a:endParaRPr sz="800" baseline="30000">
              <a:solidFill>
                <a:srgbClr val="000000"/>
              </a:solidFill>
              <a:highlight>
                <a:srgbClr val="FFFFFF"/>
              </a:highlight>
            </a:endParaRPr>
          </a:p>
          <a:p>
            <a:pPr marL="0" lvl="0" indent="0" algn="l" rtl="0">
              <a:lnSpc>
                <a:spcPct val="115000"/>
              </a:lnSpc>
              <a:spcBef>
                <a:spcPts val="0"/>
              </a:spcBef>
              <a:spcAft>
                <a:spcPts val="0"/>
              </a:spcAft>
              <a:buClr>
                <a:srgbClr val="000000"/>
              </a:buClr>
              <a:buSzPts val="1100"/>
              <a:buFont typeface="Arial"/>
              <a:buNone/>
            </a:pPr>
            <a:endParaRPr sz="800" baseline="30000">
              <a:solidFill>
                <a:srgbClr val="000000"/>
              </a:solidFill>
              <a:highlight>
                <a:srgbClr val="FFFFFF"/>
              </a:highlight>
            </a:endParaRPr>
          </a:p>
          <a:p>
            <a:pPr marL="0" lvl="0" indent="0" algn="l" rtl="0">
              <a:lnSpc>
                <a:spcPct val="115000"/>
              </a:lnSpc>
              <a:spcBef>
                <a:spcPts val="0"/>
              </a:spcBef>
              <a:spcAft>
                <a:spcPts val="0"/>
              </a:spcAft>
              <a:buClr>
                <a:srgbClr val="000000"/>
              </a:buClr>
              <a:buSzPts val="1100"/>
              <a:buFont typeface="Arial"/>
              <a:buNone/>
            </a:pPr>
            <a:endParaRPr sz="950">
              <a:solidFill>
                <a:srgbClr val="000000"/>
              </a:solidFill>
              <a:latin typeface="Roboto"/>
              <a:ea typeface="Roboto"/>
              <a:cs typeface="Roboto"/>
              <a:sym typeface="Roboto"/>
            </a:endParaRPr>
          </a:p>
          <a:p>
            <a:pPr marL="0" lvl="0" indent="0" algn="l" rtl="0">
              <a:lnSpc>
                <a:spcPct val="115000"/>
              </a:lnSpc>
              <a:spcBef>
                <a:spcPts val="0"/>
              </a:spcBef>
              <a:spcAft>
                <a:spcPts val="0"/>
              </a:spcAft>
              <a:buClr>
                <a:srgbClr val="000000"/>
              </a:buClr>
              <a:buSzPts val="1100"/>
              <a:buFont typeface="Arial"/>
              <a:buNone/>
            </a:pPr>
            <a:endParaRPr sz="950">
              <a:solidFill>
                <a:srgbClr val="000000"/>
              </a:solidFill>
              <a:latin typeface="Roboto"/>
              <a:ea typeface="Roboto"/>
              <a:cs typeface="Roboto"/>
              <a:sym typeface="Roboto"/>
            </a:endParaRPr>
          </a:p>
          <a:p>
            <a:pPr marL="0" lvl="0" indent="0" algn="l" rtl="0">
              <a:lnSpc>
                <a:spcPct val="115000"/>
              </a:lnSpc>
              <a:spcBef>
                <a:spcPts val="0"/>
              </a:spcBef>
              <a:spcAft>
                <a:spcPts val="0"/>
              </a:spcAft>
              <a:buClr>
                <a:srgbClr val="000000"/>
              </a:buClr>
              <a:buSzPts val="1100"/>
              <a:buFont typeface="Arial"/>
              <a:buNone/>
            </a:pPr>
            <a:endParaRPr sz="950">
              <a:solidFill>
                <a:srgbClr val="000000"/>
              </a:solidFill>
              <a:latin typeface="Roboto"/>
              <a:ea typeface="Roboto"/>
              <a:cs typeface="Roboto"/>
              <a:sym typeface="Roboto"/>
            </a:endParaRPr>
          </a:p>
        </p:txBody>
      </p:sp>
      <p:sp>
        <p:nvSpPr>
          <p:cNvPr id="624" name="Google Shape;624;g258e38668da_1_92"/>
          <p:cNvSpPr txBox="1"/>
          <p:nvPr/>
        </p:nvSpPr>
        <p:spPr>
          <a:xfrm>
            <a:off x="4881075" y="3607875"/>
            <a:ext cx="4175100" cy="6618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rgbClr val="000000"/>
              </a:buClr>
              <a:buSzPts val="1100"/>
              <a:buFont typeface="Arial"/>
              <a:buNone/>
            </a:pPr>
            <a:r>
              <a:rPr lang="en-US" sz="950">
                <a:solidFill>
                  <a:srgbClr val="000000"/>
                </a:solidFill>
                <a:latin typeface="Roboto"/>
                <a:ea typeface="Roboto"/>
                <a:cs typeface="Roboto"/>
                <a:sym typeface="Roboto"/>
              </a:rPr>
              <a:t>While Asian Americans are less likely than Americans overall to live in poverty (10% vs. 13% as of 2019), there are large differences in poverty rates among Asian American subgroups. The Pew Research Center found that 12 of 19 Asian origin groups had poverty rates that were as high as or higher than the U.S. average.³</a:t>
            </a:r>
            <a:endParaRPr sz="950">
              <a:solidFill>
                <a:srgbClr val="000000"/>
              </a:solidFill>
              <a:latin typeface="Roboto"/>
              <a:ea typeface="Roboto"/>
              <a:cs typeface="Roboto"/>
              <a:sym typeface="Roboto"/>
            </a:endParaRPr>
          </a:p>
          <a:p>
            <a:pPr marL="0" lvl="0" indent="0" algn="l" rtl="0">
              <a:lnSpc>
                <a:spcPct val="115000"/>
              </a:lnSpc>
              <a:spcBef>
                <a:spcPts val="0"/>
              </a:spcBef>
              <a:spcAft>
                <a:spcPts val="0"/>
              </a:spcAft>
              <a:buClr>
                <a:srgbClr val="000000"/>
              </a:buClr>
              <a:buSzPts val="1100"/>
              <a:buFont typeface="Arial"/>
              <a:buNone/>
            </a:pPr>
            <a:endParaRPr sz="800" baseline="30000">
              <a:solidFill>
                <a:srgbClr val="000000"/>
              </a:solidFill>
              <a:highlight>
                <a:srgbClr val="FFFFFF"/>
              </a:highlight>
            </a:endParaRPr>
          </a:p>
          <a:p>
            <a:pPr marL="0" lvl="0" indent="0" algn="l" rtl="0">
              <a:lnSpc>
                <a:spcPct val="115000"/>
              </a:lnSpc>
              <a:spcBef>
                <a:spcPts val="0"/>
              </a:spcBef>
              <a:spcAft>
                <a:spcPts val="0"/>
              </a:spcAft>
              <a:buClr>
                <a:srgbClr val="000000"/>
              </a:buClr>
              <a:buSzPts val="1100"/>
              <a:buFont typeface="Arial"/>
              <a:buNone/>
            </a:pPr>
            <a:endParaRPr sz="950">
              <a:solidFill>
                <a:srgbClr val="000000"/>
              </a:solidFill>
              <a:latin typeface="Roboto"/>
              <a:ea typeface="Roboto"/>
              <a:cs typeface="Roboto"/>
              <a:sym typeface="Roboto"/>
            </a:endParaRPr>
          </a:p>
          <a:p>
            <a:pPr marL="0" lvl="0" indent="0" algn="l" rtl="0">
              <a:lnSpc>
                <a:spcPct val="115000"/>
              </a:lnSpc>
              <a:spcBef>
                <a:spcPts val="0"/>
              </a:spcBef>
              <a:spcAft>
                <a:spcPts val="0"/>
              </a:spcAft>
              <a:buClr>
                <a:srgbClr val="000000"/>
              </a:buClr>
              <a:buSzPts val="1100"/>
              <a:buFont typeface="Arial"/>
              <a:buNone/>
            </a:pPr>
            <a:endParaRPr sz="950">
              <a:solidFill>
                <a:srgbClr val="000000"/>
              </a:solidFill>
              <a:latin typeface="Roboto"/>
              <a:ea typeface="Roboto"/>
              <a:cs typeface="Roboto"/>
              <a:sym typeface="Roboto"/>
            </a:endParaRPr>
          </a:p>
          <a:p>
            <a:pPr marL="0" lvl="0" indent="0" algn="l" rtl="0">
              <a:lnSpc>
                <a:spcPct val="115000"/>
              </a:lnSpc>
              <a:spcBef>
                <a:spcPts val="0"/>
              </a:spcBef>
              <a:spcAft>
                <a:spcPts val="0"/>
              </a:spcAft>
              <a:buClr>
                <a:srgbClr val="000000"/>
              </a:buClr>
              <a:buSzPts val="1100"/>
              <a:buFont typeface="Arial"/>
              <a:buNone/>
            </a:pPr>
            <a:endParaRPr sz="950">
              <a:solidFill>
                <a:srgbClr val="000000"/>
              </a:solidFill>
              <a:latin typeface="Roboto"/>
              <a:ea typeface="Roboto"/>
              <a:cs typeface="Roboto"/>
              <a:sym typeface="Roboto"/>
            </a:endParaRPr>
          </a:p>
        </p:txBody>
      </p:sp>
      <p:sp>
        <p:nvSpPr>
          <p:cNvPr id="625" name="Google Shape;625;g258e38668da_1_92"/>
          <p:cNvSpPr txBox="1"/>
          <p:nvPr/>
        </p:nvSpPr>
        <p:spPr>
          <a:xfrm>
            <a:off x="2193800" y="6347025"/>
            <a:ext cx="4613100" cy="323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000000"/>
              </a:buClr>
              <a:buSzPts val="1100"/>
              <a:buFont typeface="Arial"/>
              <a:buNone/>
            </a:pPr>
            <a:r>
              <a:rPr lang="en-US" sz="500">
                <a:solidFill>
                  <a:srgbClr val="999999"/>
                </a:solidFill>
              </a:rPr>
              <a:t>¹</a:t>
            </a:r>
            <a:r>
              <a:rPr lang="en-US" sz="500">
                <a:solidFill>
                  <a:srgbClr val="999999"/>
                </a:solidFill>
                <a:uFill>
                  <a:noFill/>
                </a:uFill>
                <a:hlinkClick r:id="rId4">
                  <a:extLst>
                    <a:ext uri="{A12FA001-AC4F-418D-AE19-62706E023703}">
                      <ahyp:hlinkClr xmlns:ahyp="http://schemas.microsoft.com/office/drawing/2018/hyperlinkcolor" val="tx"/>
                    </a:ext>
                  </a:extLst>
                </a:hlinkClick>
              </a:rPr>
              <a:t>Cheeseman Day, J. (2019). “College Degree Widens Gender Earnings Gap.” The United States Census Bureau</a:t>
            </a:r>
            <a:r>
              <a:rPr lang="en-US" sz="500">
                <a:solidFill>
                  <a:srgbClr val="999999"/>
                </a:solidFill>
              </a:rPr>
              <a:t>.</a:t>
            </a:r>
            <a:endParaRPr sz="500">
              <a:solidFill>
                <a:srgbClr val="999999"/>
              </a:solidFill>
            </a:endParaRPr>
          </a:p>
          <a:p>
            <a:pPr marL="0" lvl="0" indent="0" algn="l" rtl="0">
              <a:lnSpc>
                <a:spcPct val="100000"/>
              </a:lnSpc>
              <a:spcBef>
                <a:spcPts val="0"/>
              </a:spcBef>
              <a:spcAft>
                <a:spcPts val="0"/>
              </a:spcAft>
              <a:buClr>
                <a:srgbClr val="000000"/>
              </a:buClr>
              <a:buSzPts val="1100"/>
              <a:buFont typeface="Arial"/>
              <a:buNone/>
            </a:pPr>
            <a:r>
              <a:rPr lang="en-US" sz="500">
                <a:solidFill>
                  <a:srgbClr val="999999"/>
                </a:solidFill>
              </a:rPr>
              <a:t>²</a:t>
            </a:r>
            <a:r>
              <a:rPr lang="en-US" sz="500">
                <a:solidFill>
                  <a:srgbClr val="999999"/>
                </a:solidFill>
                <a:uFill>
                  <a:noFill/>
                </a:uFill>
                <a:hlinkClick r:id="rId5">
                  <a:extLst>
                    <a:ext uri="{A12FA001-AC4F-418D-AE19-62706E023703}">
                      <ahyp:hlinkClr xmlns:ahyp="http://schemas.microsoft.com/office/drawing/2018/hyperlinkcolor" val="tx"/>
                    </a:ext>
                  </a:extLst>
                </a:hlinkClick>
              </a:rPr>
              <a:t>Gould, E. (2017). “The State of American Wages 2019: A story of slow, uneven, and unequal wage growth over the last 40 years.” Economic Policy Institu</a:t>
            </a:r>
            <a:r>
              <a:rPr lang="en-US" sz="400">
                <a:solidFill>
                  <a:srgbClr val="999999"/>
                </a:solidFill>
              </a:rPr>
              <a:t>te</a:t>
            </a:r>
            <a:endParaRPr sz="400">
              <a:solidFill>
                <a:srgbClr val="999999"/>
              </a:solidFill>
            </a:endParaRPr>
          </a:p>
          <a:p>
            <a:pPr marL="0" lvl="0" indent="0" algn="l" rtl="0">
              <a:lnSpc>
                <a:spcPct val="100000"/>
              </a:lnSpc>
              <a:spcBef>
                <a:spcPts val="0"/>
              </a:spcBef>
              <a:spcAft>
                <a:spcPts val="0"/>
              </a:spcAft>
              <a:buClr>
                <a:srgbClr val="000000"/>
              </a:buClr>
              <a:buSzPts val="1100"/>
              <a:buFont typeface="Arial"/>
              <a:buNone/>
            </a:pPr>
            <a:r>
              <a:rPr lang="en-US" sz="500">
                <a:solidFill>
                  <a:srgbClr val="999999"/>
                </a:solidFill>
              </a:rPr>
              <a:t>³</a:t>
            </a:r>
            <a:r>
              <a:rPr lang="en-US" sz="500">
                <a:solidFill>
                  <a:srgbClr val="999999"/>
                </a:solidFill>
                <a:uFill>
                  <a:noFill/>
                </a:uFill>
                <a:hlinkClick r:id="rId6">
                  <a:extLst>
                    <a:ext uri="{A12FA001-AC4F-418D-AE19-62706E023703}">
                      <ahyp:hlinkClr xmlns:ahyp="http://schemas.microsoft.com/office/drawing/2018/hyperlinkcolor" val="tx"/>
                    </a:ext>
                  </a:extLst>
                </a:hlinkClick>
              </a:rPr>
              <a:t>Budiman, A. and Ruiz, N. (2021). “Key facts about Asian Americans, a diverse and growing population.” Pew Research Center.</a:t>
            </a:r>
            <a:endParaRPr sz="500">
              <a:solidFill>
                <a:srgbClr val="999999"/>
              </a:solidFill>
            </a:endParaRPr>
          </a:p>
        </p:txBody>
      </p:sp>
      <p:grpSp>
        <p:nvGrpSpPr>
          <p:cNvPr id="626" name="Google Shape;626;g258e38668da_1_92"/>
          <p:cNvGrpSpPr/>
          <p:nvPr/>
        </p:nvGrpSpPr>
        <p:grpSpPr>
          <a:xfrm>
            <a:off x="-28425" y="4064670"/>
            <a:ext cx="4457415" cy="1429244"/>
            <a:chOff x="-32797" y="3026207"/>
            <a:chExt cx="4089747" cy="1317518"/>
          </a:xfrm>
        </p:grpSpPr>
        <p:pic>
          <p:nvPicPr>
            <p:cNvPr id="627" name="Google Shape;627;g258e38668da_1_92" title="Chart"/>
            <p:cNvPicPr preferRelativeResize="0"/>
            <p:nvPr/>
          </p:nvPicPr>
          <p:blipFill rotWithShape="1">
            <a:blip r:embed="rId7" cstate="email">
              <a:alphaModFix/>
              <a:extLst>
                <a:ext uri="{28A0092B-C50C-407E-A947-70E740481C1C}">
                  <a14:useLocalDpi xmlns:a14="http://schemas.microsoft.com/office/drawing/2010/main"/>
                </a:ext>
              </a:extLst>
            </a:blip>
            <a:srcRect/>
            <a:stretch/>
          </p:blipFill>
          <p:spPr>
            <a:xfrm>
              <a:off x="562400" y="3167175"/>
              <a:ext cx="3148824" cy="962650"/>
            </a:xfrm>
            <a:prstGeom prst="rect">
              <a:avLst/>
            </a:prstGeom>
            <a:noFill/>
            <a:ln>
              <a:noFill/>
            </a:ln>
          </p:spPr>
        </p:pic>
        <p:cxnSp>
          <p:nvCxnSpPr>
            <p:cNvPr id="628" name="Google Shape;628;g258e38668da_1_92"/>
            <p:cNvCxnSpPr/>
            <p:nvPr/>
          </p:nvCxnSpPr>
          <p:spPr>
            <a:xfrm rot="10800000" flipH="1">
              <a:off x="382550" y="4129825"/>
              <a:ext cx="3674400" cy="300"/>
            </a:xfrm>
            <a:prstGeom prst="straightConnector1">
              <a:avLst/>
            </a:prstGeom>
            <a:noFill/>
            <a:ln w="9525" cap="flat" cmpd="sng">
              <a:solidFill>
                <a:srgbClr val="595959"/>
              </a:solidFill>
              <a:prstDash val="solid"/>
              <a:round/>
              <a:headEnd type="none" w="med" len="med"/>
              <a:tailEnd type="none" w="med" len="med"/>
            </a:ln>
          </p:spPr>
        </p:cxnSp>
        <p:sp>
          <p:nvSpPr>
            <p:cNvPr id="629" name="Google Shape;629;g258e38668da_1_92"/>
            <p:cNvSpPr txBox="1"/>
            <p:nvPr/>
          </p:nvSpPr>
          <p:spPr>
            <a:xfrm>
              <a:off x="382550" y="4053625"/>
              <a:ext cx="1269300" cy="2901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2200"/>
                <a:buFont typeface="Arial"/>
                <a:buNone/>
              </a:pPr>
              <a:r>
                <a:rPr lang="en-US" sz="700">
                  <a:solidFill>
                    <a:srgbClr val="595959"/>
                  </a:solidFill>
                  <a:latin typeface="Oswald Medium"/>
                  <a:ea typeface="Oswald Medium"/>
                  <a:cs typeface="Oswald Medium"/>
                  <a:sym typeface="Oswald Medium"/>
                </a:rPr>
                <a:t>WOMEN </a:t>
              </a:r>
              <a:br>
                <a:rPr lang="en-US" sz="700">
                  <a:solidFill>
                    <a:srgbClr val="595959"/>
                  </a:solidFill>
                  <a:latin typeface="Oswald Medium"/>
                  <a:ea typeface="Oswald Medium"/>
                  <a:cs typeface="Oswald Medium"/>
                  <a:sym typeface="Oswald Medium"/>
                </a:rPr>
              </a:br>
              <a:r>
                <a:rPr lang="en-US" sz="700">
                  <a:solidFill>
                    <a:srgbClr val="595959"/>
                  </a:solidFill>
                  <a:latin typeface="Oswald Medium"/>
                  <a:ea typeface="Oswald Medium"/>
                  <a:cs typeface="Oswald Medium"/>
                  <a:sym typeface="Oswald Medium"/>
                </a:rPr>
                <a:t>WITH A COLLEGE DEGREE</a:t>
              </a:r>
              <a:endParaRPr sz="2200" b="1" i="0" u="none" strike="noStrike" cap="none">
                <a:solidFill>
                  <a:srgbClr val="454545"/>
                </a:solidFill>
                <a:latin typeface="Oswald"/>
                <a:ea typeface="Oswald"/>
                <a:cs typeface="Oswald"/>
                <a:sym typeface="Oswald"/>
              </a:endParaRPr>
            </a:p>
          </p:txBody>
        </p:sp>
        <p:sp>
          <p:nvSpPr>
            <p:cNvPr id="630" name="Google Shape;630;g258e38668da_1_92"/>
            <p:cNvSpPr txBox="1"/>
            <p:nvPr/>
          </p:nvSpPr>
          <p:spPr>
            <a:xfrm>
              <a:off x="1469350" y="4053625"/>
              <a:ext cx="1269300" cy="2901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2200"/>
                <a:buFont typeface="Arial"/>
                <a:buNone/>
              </a:pPr>
              <a:r>
                <a:rPr lang="en-US" sz="700">
                  <a:solidFill>
                    <a:srgbClr val="595959"/>
                  </a:solidFill>
                  <a:latin typeface="Oswald Medium"/>
                  <a:ea typeface="Oswald Medium"/>
                  <a:cs typeface="Oswald Medium"/>
                  <a:sym typeface="Oswald Medium"/>
                </a:rPr>
                <a:t>ALL WORKERS </a:t>
              </a:r>
              <a:br>
                <a:rPr lang="en-US" sz="700">
                  <a:solidFill>
                    <a:srgbClr val="595959"/>
                  </a:solidFill>
                  <a:latin typeface="Oswald Medium"/>
                  <a:ea typeface="Oswald Medium"/>
                  <a:cs typeface="Oswald Medium"/>
                  <a:sym typeface="Oswald Medium"/>
                </a:rPr>
              </a:br>
              <a:r>
                <a:rPr lang="en-US" sz="700">
                  <a:solidFill>
                    <a:srgbClr val="595959"/>
                  </a:solidFill>
                  <a:latin typeface="Oswald Medium"/>
                  <a:ea typeface="Oswald Medium"/>
                  <a:cs typeface="Oswald Medium"/>
                  <a:sym typeface="Oswald Medium"/>
                </a:rPr>
                <a:t>WITHOUT A COLLEGE DEGREE</a:t>
              </a:r>
              <a:endParaRPr sz="2200" b="1" i="0" u="none" strike="noStrike" cap="none">
                <a:solidFill>
                  <a:srgbClr val="454545"/>
                </a:solidFill>
                <a:latin typeface="Oswald"/>
                <a:ea typeface="Oswald"/>
                <a:cs typeface="Oswald"/>
                <a:sym typeface="Oswald"/>
              </a:endParaRPr>
            </a:p>
          </p:txBody>
        </p:sp>
        <p:sp>
          <p:nvSpPr>
            <p:cNvPr id="631" name="Google Shape;631;g258e38668da_1_92"/>
            <p:cNvSpPr txBox="1"/>
            <p:nvPr/>
          </p:nvSpPr>
          <p:spPr>
            <a:xfrm>
              <a:off x="2665150" y="4053625"/>
              <a:ext cx="1269300" cy="2901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2200"/>
                <a:buFont typeface="Arial"/>
                <a:buNone/>
              </a:pPr>
              <a:r>
                <a:rPr lang="en-US" sz="700">
                  <a:solidFill>
                    <a:srgbClr val="595959"/>
                  </a:solidFill>
                  <a:latin typeface="Oswald Medium"/>
                  <a:ea typeface="Oswald Medium"/>
                  <a:cs typeface="Oswald Medium"/>
                  <a:sym typeface="Oswald Medium"/>
                </a:rPr>
                <a:t>MEN </a:t>
              </a:r>
              <a:br>
                <a:rPr lang="en-US" sz="700">
                  <a:solidFill>
                    <a:srgbClr val="595959"/>
                  </a:solidFill>
                  <a:latin typeface="Oswald Medium"/>
                  <a:ea typeface="Oswald Medium"/>
                  <a:cs typeface="Oswald Medium"/>
                  <a:sym typeface="Oswald Medium"/>
                </a:rPr>
              </a:br>
              <a:r>
                <a:rPr lang="en-US" sz="700">
                  <a:solidFill>
                    <a:srgbClr val="595959"/>
                  </a:solidFill>
                  <a:latin typeface="Oswald Medium"/>
                  <a:ea typeface="Oswald Medium"/>
                  <a:cs typeface="Oswald Medium"/>
                  <a:sym typeface="Oswald Medium"/>
                </a:rPr>
                <a:t>WITH A COLLEGE DEGREE</a:t>
              </a:r>
              <a:endParaRPr sz="2200" b="1" i="0" u="none" strike="noStrike" cap="none">
                <a:solidFill>
                  <a:srgbClr val="454545"/>
                </a:solidFill>
                <a:latin typeface="Oswald"/>
                <a:ea typeface="Oswald"/>
                <a:cs typeface="Oswald"/>
                <a:sym typeface="Oswald"/>
              </a:endParaRPr>
            </a:p>
          </p:txBody>
        </p:sp>
        <p:sp>
          <p:nvSpPr>
            <p:cNvPr id="632" name="Google Shape;632;g258e38668da_1_92"/>
            <p:cNvSpPr txBox="1"/>
            <p:nvPr/>
          </p:nvSpPr>
          <p:spPr>
            <a:xfrm>
              <a:off x="740000" y="3653425"/>
              <a:ext cx="785700" cy="369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b="1">
                  <a:solidFill>
                    <a:srgbClr val="FFFFFF"/>
                  </a:solidFill>
                  <a:latin typeface="Oswald"/>
                  <a:ea typeface="Oswald"/>
                  <a:cs typeface="Oswald"/>
                  <a:sym typeface="Oswald"/>
                </a:rPr>
                <a:t>$0.74</a:t>
              </a:r>
              <a:endParaRPr b="1">
                <a:solidFill>
                  <a:srgbClr val="FFFFFF"/>
                </a:solidFill>
                <a:latin typeface="Oswald"/>
                <a:ea typeface="Oswald"/>
                <a:cs typeface="Oswald"/>
                <a:sym typeface="Oswald"/>
              </a:endParaRPr>
            </a:p>
          </p:txBody>
        </p:sp>
        <p:sp>
          <p:nvSpPr>
            <p:cNvPr id="633" name="Google Shape;633;g258e38668da_1_92"/>
            <p:cNvSpPr txBox="1"/>
            <p:nvPr/>
          </p:nvSpPr>
          <p:spPr>
            <a:xfrm>
              <a:off x="1841075" y="3653425"/>
              <a:ext cx="785700" cy="369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b="1">
                  <a:solidFill>
                    <a:srgbClr val="FFFFFF"/>
                  </a:solidFill>
                  <a:latin typeface="Oswald"/>
                  <a:ea typeface="Oswald"/>
                  <a:cs typeface="Oswald"/>
                  <a:sym typeface="Oswald"/>
                </a:rPr>
                <a:t>$0.78</a:t>
              </a:r>
              <a:endParaRPr b="1">
                <a:solidFill>
                  <a:srgbClr val="FFFFFF"/>
                </a:solidFill>
                <a:latin typeface="Oswald"/>
                <a:ea typeface="Oswald"/>
                <a:cs typeface="Oswald"/>
                <a:sym typeface="Oswald"/>
              </a:endParaRPr>
            </a:p>
          </p:txBody>
        </p:sp>
        <p:sp>
          <p:nvSpPr>
            <p:cNvPr id="634" name="Google Shape;634;g258e38668da_1_92"/>
            <p:cNvSpPr txBox="1"/>
            <p:nvPr/>
          </p:nvSpPr>
          <p:spPr>
            <a:xfrm>
              <a:off x="3003825" y="3653425"/>
              <a:ext cx="785700" cy="369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b="1">
                  <a:solidFill>
                    <a:srgbClr val="454545"/>
                  </a:solidFill>
                  <a:latin typeface="Oswald"/>
                  <a:ea typeface="Oswald"/>
                  <a:cs typeface="Oswald"/>
                  <a:sym typeface="Oswald"/>
                </a:rPr>
                <a:t>$1.00</a:t>
              </a:r>
              <a:endParaRPr b="1">
                <a:solidFill>
                  <a:srgbClr val="454545"/>
                </a:solidFill>
                <a:latin typeface="Oswald"/>
                <a:ea typeface="Oswald"/>
                <a:cs typeface="Oswald"/>
                <a:sym typeface="Oswald"/>
              </a:endParaRPr>
            </a:p>
          </p:txBody>
        </p:sp>
        <p:cxnSp>
          <p:nvCxnSpPr>
            <p:cNvPr id="635" name="Google Shape;635;g258e38668da_1_92"/>
            <p:cNvCxnSpPr/>
            <p:nvPr/>
          </p:nvCxnSpPr>
          <p:spPr>
            <a:xfrm rot="10800000" flipH="1">
              <a:off x="382550" y="3206725"/>
              <a:ext cx="3674400" cy="300"/>
            </a:xfrm>
            <a:prstGeom prst="straightConnector1">
              <a:avLst/>
            </a:prstGeom>
            <a:noFill/>
            <a:ln w="9525" cap="flat" cmpd="sng">
              <a:solidFill>
                <a:srgbClr val="595959"/>
              </a:solidFill>
              <a:prstDash val="dot"/>
              <a:round/>
              <a:headEnd type="none" w="med" len="med"/>
              <a:tailEnd type="none" w="med" len="med"/>
            </a:ln>
          </p:spPr>
        </p:cxnSp>
        <p:sp>
          <p:nvSpPr>
            <p:cNvPr id="636" name="Google Shape;636;g258e38668da_1_92"/>
            <p:cNvSpPr txBox="1"/>
            <p:nvPr/>
          </p:nvSpPr>
          <p:spPr>
            <a:xfrm>
              <a:off x="-32797" y="3026207"/>
              <a:ext cx="578400" cy="29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900" b="1">
                  <a:solidFill>
                    <a:srgbClr val="595959"/>
                  </a:solidFill>
                  <a:latin typeface="Oswald"/>
                  <a:ea typeface="Oswald"/>
                  <a:cs typeface="Oswald"/>
                  <a:sym typeface="Oswald"/>
                </a:rPr>
                <a:t>$1.00</a:t>
              </a:r>
              <a:endParaRPr sz="900" b="1">
                <a:solidFill>
                  <a:srgbClr val="595959"/>
                </a:solidFill>
                <a:latin typeface="Oswald"/>
                <a:ea typeface="Oswald"/>
                <a:cs typeface="Oswald"/>
                <a:sym typeface="Oswald"/>
              </a:endParaRPr>
            </a:p>
          </p:txBody>
        </p:sp>
      </p:grpSp>
      <p:pic>
        <p:nvPicPr>
          <p:cNvPr id="637" name="Google Shape;637;g258e38668da_1_92" title="Chart"/>
          <p:cNvPicPr preferRelativeResize="0"/>
          <p:nvPr/>
        </p:nvPicPr>
        <p:blipFill rotWithShape="1">
          <a:blip r:embed="rId8" cstate="email">
            <a:alphaModFix/>
            <a:extLst>
              <a:ext uri="{28A0092B-C50C-407E-A947-70E740481C1C}">
                <a14:useLocalDpi xmlns:a14="http://schemas.microsoft.com/office/drawing/2010/main"/>
              </a:ext>
            </a:extLst>
          </a:blip>
          <a:srcRect/>
          <a:stretch/>
        </p:blipFill>
        <p:spPr>
          <a:xfrm>
            <a:off x="5119752" y="2112586"/>
            <a:ext cx="3043431" cy="1093977"/>
          </a:xfrm>
          <a:prstGeom prst="rect">
            <a:avLst/>
          </a:prstGeom>
          <a:noFill/>
          <a:ln>
            <a:noFill/>
          </a:ln>
        </p:spPr>
      </p:pic>
      <p:cxnSp>
        <p:nvCxnSpPr>
          <p:cNvPr id="638" name="Google Shape;638;g258e38668da_1_92"/>
          <p:cNvCxnSpPr/>
          <p:nvPr/>
        </p:nvCxnSpPr>
        <p:spPr>
          <a:xfrm rot="10800000" flipH="1">
            <a:off x="4785551" y="3180777"/>
            <a:ext cx="3878100" cy="300"/>
          </a:xfrm>
          <a:prstGeom prst="straightConnector1">
            <a:avLst/>
          </a:prstGeom>
          <a:noFill/>
          <a:ln w="9525" cap="flat" cmpd="sng">
            <a:solidFill>
              <a:srgbClr val="595959"/>
            </a:solidFill>
            <a:prstDash val="solid"/>
            <a:round/>
            <a:headEnd type="none" w="med" len="med"/>
            <a:tailEnd type="none" w="med" len="med"/>
          </a:ln>
        </p:spPr>
      </p:cxnSp>
      <p:sp>
        <p:nvSpPr>
          <p:cNvPr id="639" name="Google Shape;639;g258e38668da_1_92"/>
          <p:cNvSpPr txBox="1"/>
          <p:nvPr/>
        </p:nvSpPr>
        <p:spPr>
          <a:xfrm>
            <a:off x="4955422" y="3121641"/>
            <a:ext cx="1339800" cy="3273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2200"/>
              <a:buFont typeface="Arial"/>
              <a:buNone/>
            </a:pPr>
            <a:r>
              <a:rPr lang="en-US" sz="700">
                <a:solidFill>
                  <a:srgbClr val="595959"/>
                </a:solidFill>
                <a:latin typeface="Oswald Medium"/>
                <a:ea typeface="Oswald Medium"/>
                <a:cs typeface="Oswald Medium"/>
                <a:sym typeface="Oswald Medium"/>
              </a:rPr>
              <a:t>BLACK AMERICANS</a:t>
            </a:r>
            <a:endParaRPr sz="2200" b="1" i="0" u="none" strike="noStrike" cap="none">
              <a:solidFill>
                <a:srgbClr val="454545"/>
              </a:solidFill>
              <a:latin typeface="Oswald"/>
              <a:ea typeface="Oswald"/>
              <a:cs typeface="Oswald"/>
              <a:sym typeface="Oswald"/>
            </a:endParaRPr>
          </a:p>
        </p:txBody>
      </p:sp>
      <p:sp>
        <p:nvSpPr>
          <p:cNvPr id="640" name="Google Shape;640;g258e38668da_1_92"/>
          <p:cNvSpPr txBox="1"/>
          <p:nvPr/>
        </p:nvSpPr>
        <p:spPr>
          <a:xfrm>
            <a:off x="5851094" y="1696888"/>
            <a:ext cx="1860300" cy="327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200"/>
              <a:buFont typeface="Arial"/>
              <a:buNone/>
            </a:pPr>
            <a:r>
              <a:rPr lang="en-US" sz="700">
                <a:solidFill>
                  <a:srgbClr val="595959"/>
                </a:solidFill>
                <a:latin typeface="Oswald Medium"/>
                <a:ea typeface="Oswald Medium"/>
                <a:cs typeface="Oswald Medium"/>
                <a:sym typeface="Oswald Medium"/>
              </a:rPr>
              <a:t>EARNINGS AMONG COLLEGE DEGREE HOLDERS</a:t>
            </a:r>
            <a:endParaRPr sz="2200" b="1" i="0" u="none" strike="noStrike" cap="none">
              <a:solidFill>
                <a:srgbClr val="454545"/>
              </a:solidFill>
              <a:latin typeface="Oswald"/>
              <a:ea typeface="Oswald"/>
              <a:cs typeface="Oswald"/>
              <a:sym typeface="Oswald"/>
            </a:endParaRPr>
          </a:p>
        </p:txBody>
      </p:sp>
      <p:sp>
        <p:nvSpPr>
          <p:cNvPr id="641" name="Google Shape;641;g258e38668da_1_92"/>
          <p:cNvSpPr txBox="1"/>
          <p:nvPr/>
        </p:nvSpPr>
        <p:spPr>
          <a:xfrm>
            <a:off x="7084139" y="3121641"/>
            <a:ext cx="1339800" cy="3273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2200"/>
              <a:buFont typeface="Arial"/>
              <a:buNone/>
            </a:pPr>
            <a:r>
              <a:rPr lang="en-US" sz="700">
                <a:solidFill>
                  <a:srgbClr val="595959"/>
                </a:solidFill>
                <a:latin typeface="Oswald Medium"/>
                <a:ea typeface="Oswald Medium"/>
                <a:cs typeface="Oswald Medium"/>
                <a:sym typeface="Oswald Medium"/>
              </a:rPr>
              <a:t>WHITE AMERICANS</a:t>
            </a:r>
            <a:endParaRPr sz="2200" b="1" i="0" u="none" strike="noStrike" cap="none">
              <a:solidFill>
                <a:srgbClr val="454545"/>
              </a:solidFill>
              <a:latin typeface="Oswald"/>
              <a:ea typeface="Oswald"/>
              <a:cs typeface="Oswald"/>
              <a:sym typeface="Oswald"/>
            </a:endParaRPr>
          </a:p>
        </p:txBody>
      </p:sp>
      <p:sp>
        <p:nvSpPr>
          <p:cNvPr id="642" name="Google Shape;642;g258e38668da_1_92"/>
          <p:cNvSpPr txBox="1"/>
          <p:nvPr/>
        </p:nvSpPr>
        <p:spPr>
          <a:xfrm>
            <a:off x="5284979" y="2670075"/>
            <a:ext cx="8292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b="1">
                <a:solidFill>
                  <a:srgbClr val="FFFFFF"/>
                </a:solidFill>
                <a:latin typeface="Oswald"/>
                <a:ea typeface="Oswald"/>
                <a:cs typeface="Oswald"/>
                <a:sym typeface="Oswald"/>
              </a:rPr>
              <a:t>$0.78</a:t>
            </a:r>
            <a:endParaRPr b="1">
              <a:solidFill>
                <a:srgbClr val="FFFFFF"/>
              </a:solidFill>
              <a:latin typeface="Oswald"/>
              <a:ea typeface="Oswald"/>
              <a:cs typeface="Oswald"/>
              <a:sym typeface="Oswald"/>
            </a:endParaRPr>
          </a:p>
        </p:txBody>
      </p:sp>
      <p:sp>
        <p:nvSpPr>
          <p:cNvPr id="643" name="Google Shape;643;g258e38668da_1_92"/>
          <p:cNvSpPr txBox="1"/>
          <p:nvPr/>
        </p:nvSpPr>
        <p:spPr>
          <a:xfrm>
            <a:off x="6366660" y="2670075"/>
            <a:ext cx="8292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b="1">
                <a:solidFill>
                  <a:srgbClr val="FFFFFF"/>
                </a:solidFill>
                <a:latin typeface="Oswald"/>
                <a:ea typeface="Oswald"/>
                <a:cs typeface="Oswald"/>
                <a:sym typeface="Oswald"/>
              </a:rPr>
              <a:t>$0.85</a:t>
            </a:r>
            <a:endParaRPr b="1">
              <a:solidFill>
                <a:srgbClr val="FFFFFF"/>
              </a:solidFill>
              <a:latin typeface="Oswald"/>
              <a:ea typeface="Oswald"/>
              <a:cs typeface="Oswald"/>
              <a:sym typeface="Oswald"/>
            </a:endParaRPr>
          </a:p>
        </p:txBody>
      </p:sp>
      <p:sp>
        <p:nvSpPr>
          <p:cNvPr id="644" name="Google Shape;644;g258e38668da_1_92"/>
          <p:cNvSpPr txBox="1"/>
          <p:nvPr/>
        </p:nvSpPr>
        <p:spPr>
          <a:xfrm>
            <a:off x="7448341" y="2670075"/>
            <a:ext cx="8292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b="1">
                <a:solidFill>
                  <a:srgbClr val="454545"/>
                </a:solidFill>
                <a:latin typeface="Oswald"/>
                <a:ea typeface="Oswald"/>
                <a:cs typeface="Oswald"/>
                <a:sym typeface="Oswald"/>
              </a:rPr>
              <a:t>$1.00</a:t>
            </a:r>
            <a:endParaRPr b="1">
              <a:solidFill>
                <a:srgbClr val="454545"/>
              </a:solidFill>
              <a:latin typeface="Oswald"/>
              <a:ea typeface="Oswald"/>
              <a:cs typeface="Oswald"/>
              <a:sym typeface="Oswald"/>
            </a:endParaRPr>
          </a:p>
        </p:txBody>
      </p:sp>
      <p:cxnSp>
        <p:nvCxnSpPr>
          <p:cNvPr id="645" name="Google Shape;645;g258e38668da_1_92"/>
          <p:cNvCxnSpPr/>
          <p:nvPr/>
        </p:nvCxnSpPr>
        <p:spPr>
          <a:xfrm rot="10800000" flipH="1">
            <a:off x="4785551" y="2039714"/>
            <a:ext cx="3878100" cy="300"/>
          </a:xfrm>
          <a:prstGeom prst="straightConnector1">
            <a:avLst/>
          </a:prstGeom>
          <a:noFill/>
          <a:ln w="9525" cap="flat" cmpd="sng">
            <a:solidFill>
              <a:srgbClr val="595959"/>
            </a:solidFill>
            <a:prstDash val="dot"/>
            <a:round/>
            <a:headEnd type="none" w="med" len="med"/>
            <a:tailEnd type="none" w="med" len="med"/>
          </a:ln>
        </p:spPr>
      </p:cxnSp>
      <p:sp>
        <p:nvSpPr>
          <p:cNvPr id="646" name="Google Shape;646;g258e38668da_1_92"/>
          <p:cNvSpPr txBox="1"/>
          <p:nvPr/>
        </p:nvSpPr>
        <p:spPr>
          <a:xfrm>
            <a:off x="8663616" y="1786628"/>
            <a:ext cx="610500" cy="323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900" b="1">
                <a:solidFill>
                  <a:srgbClr val="595959"/>
                </a:solidFill>
                <a:latin typeface="Oswald"/>
                <a:ea typeface="Oswald"/>
                <a:cs typeface="Oswald"/>
                <a:sym typeface="Oswald"/>
              </a:rPr>
              <a:t>$1.00</a:t>
            </a:r>
            <a:endParaRPr sz="900" b="1">
              <a:solidFill>
                <a:srgbClr val="595959"/>
              </a:solidFill>
              <a:latin typeface="Oswald"/>
              <a:ea typeface="Oswald"/>
              <a:cs typeface="Oswald"/>
              <a:sym typeface="Oswald"/>
            </a:endParaRPr>
          </a:p>
        </p:txBody>
      </p:sp>
      <p:grpSp>
        <p:nvGrpSpPr>
          <p:cNvPr id="647" name="Google Shape;647;g258e38668da_1_92"/>
          <p:cNvGrpSpPr/>
          <p:nvPr/>
        </p:nvGrpSpPr>
        <p:grpSpPr>
          <a:xfrm>
            <a:off x="4436006" y="4621633"/>
            <a:ext cx="4874185" cy="1329056"/>
            <a:chOff x="4509978" y="3845150"/>
            <a:chExt cx="4731300" cy="1013850"/>
          </a:xfrm>
        </p:grpSpPr>
        <p:cxnSp>
          <p:nvCxnSpPr>
            <p:cNvPr id="648" name="Google Shape;648;g258e38668da_1_92"/>
            <p:cNvCxnSpPr/>
            <p:nvPr/>
          </p:nvCxnSpPr>
          <p:spPr>
            <a:xfrm>
              <a:off x="4845600" y="4105801"/>
              <a:ext cx="3855300" cy="0"/>
            </a:xfrm>
            <a:prstGeom prst="straightConnector1">
              <a:avLst/>
            </a:prstGeom>
            <a:noFill/>
            <a:ln w="9525" cap="flat" cmpd="sng">
              <a:solidFill>
                <a:srgbClr val="595959"/>
              </a:solidFill>
              <a:prstDash val="solid"/>
              <a:round/>
              <a:headEnd type="none" w="med" len="med"/>
              <a:tailEnd type="none" w="med" len="med"/>
            </a:ln>
          </p:spPr>
        </p:cxnSp>
        <p:sp>
          <p:nvSpPr>
            <p:cNvPr id="649" name="Google Shape;649;g258e38668da_1_92"/>
            <p:cNvSpPr/>
            <p:nvPr/>
          </p:nvSpPr>
          <p:spPr>
            <a:xfrm>
              <a:off x="4995443" y="4014448"/>
              <a:ext cx="182400" cy="182400"/>
            </a:xfrm>
            <a:prstGeom prst="ellipse">
              <a:avLst/>
            </a:prstGeom>
            <a:solidFill>
              <a:srgbClr val="2E60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g258e38668da_1_92"/>
            <p:cNvSpPr/>
            <p:nvPr/>
          </p:nvSpPr>
          <p:spPr>
            <a:xfrm>
              <a:off x="5274979" y="4025867"/>
              <a:ext cx="182400" cy="182400"/>
            </a:xfrm>
            <a:prstGeom prst="ellipse">
              <a:avLst/>
            </a:prstGeom>
            <a:solidFill>
              <a:srgbClr val="ACACAC">
                <a:alpha val="70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g258e38668da_1_92"/>
            <p:cNvSpPr/>
            <p:nvPr/>
          </p:nvSpPr>
          <p:spPr>
            <a:xfrm>
              <a:off x="5400472" y="4025867"/>
              <a:ext cx="182400" cy="182400"/>
            </a:xfrm>
            <a:prstGeom prst="ellipse">
              <a:avLst/>
            </a:prstGeom>
            <a:solidFill>
              <a:srgbClr val="ACACAC">
                <a:alpha val="70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g258e38668da_1_92"/>
            <p:cNvSpPr/>
            <p:nvPr/>
          </p:nvSpPr>
          <p:spPr>
            <a:xfrm>
              <a:off x="5814331" y="4025867"/>
              <a:ext cx="182400" cy="182400"/>
            </a:xfrm>
            <a:prstGeom prst="ellipse">
              <a:avLst/>
            </a:prstGeom>
            <a:solidFill>
              <a:srgbClr val="ACACAC">
                <a:alpha val="70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g258e38668da_1_92"/>
            <p:cNvSpPr/>
            <p:nvPr/>
          </p:nvSpPr>
          <p:spPr>
            <a:xfrm>
              <a:off x="5939825" y="4025867"/>
              <a:ext cx="182400" cy="182400"/>
            </a:xfrm>
            <a:prstGeom prst="ellipse">
              <a:avLst/>
            </a:prstGeom>
            <a:solidFill>
              <a:srgbClr val="ACACAC">
                <a:alpha val="70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g258e38668da_1_92"/>
            <p:cNvSpPr/>
            <p:nvPr/>
          </p:nvSpPr>
          <p:spPr>
            <a:xfrm>
              <a:off x="6029707" y="4025867"/>
              <a:ext cx="182400" cy="182400"/>
            </a:xfrm>
            <a:prstGeom prst="ellipse">
              <a:avLst/>
            </a:prstGeom>
            <a:solidFill>
              <a:srgbClr val="ACACAC">
                <a:alpha val="70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g258e38668da_1_92"/>
            <p:cNvSpPr/>
            <p:nvPr/>
          </p:nvSpPr>
          <p:spPr>
            <a:xfrm>
              <a:off x="5670217" y="3992551"/>
              <a:ext cx="227700" cy="227700"/>
            </a:xfrm>
            <a:prstGeom prst="ellipse">
              <a:avLst/>
            </a:prstGeom>
            <a:solidFill>
              <a:srgbClr val="EB3B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g258e38668da_1_92"/>
            <p:cNvSpPr/>
            <p:nvPr/>
          </p:nvSpPr>
          <p:spPr>
            <a:xfrm>
              <a:off x="6152375" y="3966652"/>
              <a:ext cx="253800" cy="253800"/>
            </a:xfrm>
            <a:prstGeom prst="ellipse">
              <a:avLst/>
            </a:prstGeom>
            <a:solidFill>
              <a:srgbClr val="D1AB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g258e38668da_1_92"/>
            <p:cNvSpPr/>
            <p:nvPr/>
          </p:nvSpPr>
          <p:spPr>
            <a:xfrm>
              <a:off x="6468445" y="4025867"/>
              <a:ext cx="182400" cy="182400"/>
            </a:xfrm>
            <a:prstGeom prst="ellipse">
              <a:avLst/>
            </a:prstGeom>
            <a:solidFill>
              <a:srgbClr val="ACACAC">
                <a:alpha val="70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g258e38668da_1_92"/>
            <p:cNvSpPr/>
            <p:nvPr/>
          </p:nvSpPr>
          <p:spPr>
            <a:xfrm>
              <a:off x="6593939" y="4025867"/>
              <a:ext cx="182400" cy="182400"/>
            </a:xfrm>
            <a:prstGeom prst="ellipse">
              <a:avLst/>
            </a:prstGeom>
            <a:solidFill>
              <a:srgbClr val="ACACAC">
                <a:alpha val="70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g258e38668da_1_92"/>
            <p:cNvSpPr/>
            <p:nvPr/>
          </p:nvSpPr>
          <p:spPr>
            <a:xfrm>
              <a:off x="6683821" y="4025867"/>
              <a:ext cx="182400" cy="182400"/>
            </a:xfrm>
            <a:prstGeom prst="ellipse">
              <a:avLst/>
            </a:prstGeom>
            <a:solidFill>
              <a:srgbClr val="ACACAC">
                <a:alpha val="70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g258e38668da_1_92"/>
            <p:cNvSpPr/>
            <p:nvPr/>
          </p:nvSpPr>
          <p:spPr>
            <a:xfrm>
              <a:off x="7042644" y="4025867"/>
              <a:ext cx="182400" cy="182400"/>
            </a:xfrm>
            <a:prstGeom prst="ellipse">
              <a:avLst/>
            </a:prstGeom>
            <a:solidFill>
              <a:srgbClr val="ACACAC">
                <a:alpha val="70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g258e38668da_1_92"/>
            <p:cNvSpPr txBox="1"/>
            <p:nvPr/>
          </p:nvSpPr>
          <p:spPr>
            <a:xfrm>
              <a:off x="8662878" y="3902575"/>
              <a:ext cx="578400" cy="246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900" b="1">
                  <a:solidFill>
                    <a:srgbClr val="595959"/>
                  </a:solidFill>
                  <a:latin typeface="Oswald"/>
                  <a:ea typeface="Oswald"/>
                  <a:cs typeface="Oswald"/>
                  <a:sym typeface="Oswald"/>
                </a:rPr>
                <a:t>30%</a:t>
              </a:r>
              <a:endParaRPr sz="900" b="1">
                <a:solidFill>
                  <a:srgbClr val="595959"/>
                </a:solidFill>
                <a:latin typeface="Oswald"/>
                <a:ea typeface="Oswald"/>
                <a:cs typeface="Oswald"/>
                <a:sym typeface="Oswald"/>
              </a:endParaRPr>
            </a:p>
          </p:txBody>
        </p:sp>
        <p:sp>
          <p:nvSpPr>
            <p:cNvPr id="662" name="Google Shape;662;g258e38668da_1_92"/>
            <p:cNvSpPr/>
            <p:nvPr/>
          </p:nvSpPr>
          <p:spPr>
            <a:xfrm>
              <a:off x="7709394" y="4025867"/>
              <a:ext cx="182400" cy="182400"/>
            </a:xfrm>
            <a:prstGeom prst="ellipse">
              <a:avLst/>
            </a:prstGeom>
            <a:solidFill>
              <a:srgbClr val="ACACAC">
                <a:alpha val="70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g258e38668da_1_92"/>
            <p:cNvSpPr/>
            <p:nvPr/>
          </p:nvSpPr>
          <p:spPr>
            <a:xfrm>
              <a:off x="7903200" y="3845150"/>
              <a:ext cx="471900" cy="471900"/>
            </a:xfrm>
            <a:prstGeom prst="ellipse">
              <a:avLst/>
            </a:prstGeom>
            <a:solidFill>
              <a:srgbClr val="9AD7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g258e38668da_1_92"/>
            <p:cNvSpPr txBox="1"/>
            <p:nvPr/>
          </p:nvSpPr>
          <p:spPr>
            <a:xfrm>
              <a:off x="4509978" y="3902575"/>
              <a:ext cx="578400" cy="246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900" b="1">
                  <a:solidFill>
                    <a:srgbClr val="595959"/>
                  </a:solidFill>
                  <a:latin typeface="Oswald"/>
                  <a:ea typeface="Oswald"/>
                  <a:cs typeface="Oswald"/>
                  <a:sym typeface="Oswald"/>
                </a:rPr>
                <a:t>5%</a:t>
              </a:r>
              <a:endParaRPr sz="900" b="1">
                <a:solidFill>
                  <a:srgbClr val="595959"/>
                </a:solidFill>
                <a:latin typeface="Oswald"/>
                <a:ea typeface="Oswald"/>
                <a:cs typeface="Oswald"/>
                <a:sym typeface="Oswald"/>
              </a:endParaRPr>
            </a:p>
          </p:txBody>
        </p:sp>
        <p:sp>
          <p:nvSpPr>
            <p:cNvPr id="665" name="Google Shape;665;g258e38668da_1_92"/>
            <p:cNvSpPr txBox="1"/>
            <p:nvPr/>
          </p:nvSpPr>
          <p:spPr>
            <a:xfrm>
              <a:off x="4918350" y="4320175"/>
              <a:ext cx="785700" cy="305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b="1">
                  <a:solidFill>
                    <a:srgbClr val="454545"/>
                  </a:solidFill>
                  <a:latin typeface="Oswald"/>
                  <a:ea typeface="Oswald"/>
                  <a:cs typeface="Oswald"/>
                  <a:sym typeface="Oswald"/>
                </a:rPr>
                <a:t>6%</a:t>
              </a:r>
              <a:endParaRPr b="1">
                <a:solidFill>
                  <a:srgbClr val="454545"/>
                </a:solidFill>
                <a:latin typeface="Oswald"/>
                <a:ea typeface="Oswald"/>
                <a:cs typeface="Oswald"/>
                <a:sym typeface="Oswald"/>
              </a:endParaRPr>
            </a:p>
          </p:txBody>
        </p:sp>
        <p:sp>
          <p:nvSpPr>
            <p:cNvPr id="666" name="Google Shape;666;g258e38668da_1_92"/>
            <p:cNvSpPr txBox="1"/>
            <p:nvPr/>
          </p:nvSpPr>
          <p:spPr>
            <a:xfrm>
              <a:off x="5651850" y="4332900"/>
              <a:ext cx="785700" cy="305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b="1">
                  <a:solidFill>
                    <a:srgbClr val="454545"/>
                  </a:solidFill>
                  <a:latin typeface="Oswald"/>
                  <a:ea typeface="Oswald"/>
                  <a:cs typeface="Oswald"/>
                  <a:sym typeface="Oswald"/>
                </a:rPr>
                <a:t>10%</a:t>
              </a:r>
              <a:endParaRPr b="1">
                <a:solidFill>
                  <a:srgbClr val="454545"/>
                </a:solidFill>
                <a:latin typeface="Oswald"/>
                <a:ea typeface="Oswald"/>
                <a:cs typeface="Oswald"/>
                <a:sym typeface="Oswald"/>
              </a:endParaRPr>
            </a:p>
          </p:txBody>
        </p:sp>
        <p:sp>
          <p:nvSpPr>
            <p:cNvPr id="667" name="Google Shape;667;g258e38668da_1_92"/>
            <p:cNvSpPr txBox="1"/>
            <p:nvPr/>
          </p:nvSpPr>
          <p:spPr>
            <a:xfrm>
              <a:off x="6128100" y="4332900"/>
              <a:ext cx="785700" cy="305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b="1">
                  <a:solidFill>
                    <a:srgbClr val="454545"/>
                  </a:solidFill>
                  <a:latin typeface="Oswald"/>
                  <a:ea typeface="Oswald"/>
                  <a:cs typeface="Oswald"/>
                  <a:sym typeface="Oswald"/>
                </a:rPr>
                <a:t>13%</a:t>
              </a:r>
              <a:endParaRPr b="1">
                <a:solidFill>
                  <a:srgbClr val="454545"/>
                </a:solidFill>
                <a:latin typeface="Oswald"/>
                <a:ea typeface="Oswald"/>
                <a:cs typeface="Oswald"/>
                <a:sym typeface="Oswald"/>
              </a:endParaRPr>
            </a:p>
          </p:txBody>
        </p:sp>
        <p:sp>
          <p:nvSpPr>
            <p:cNvPr id="668" name="Google Shape;668;g258e38668da_1_92"/>
            <p:cNvSpPr txBox="1"/>
            <p:nvPr/>
          </p:nvSpPr>
          <p:spPr>
            <a:xfrm>
              <a:off x="7937850" y="4332900"/>
              <a:ext cx="785700" cy="305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b="1">
                  <a:solidFill>
                    <a:srgbClr val="454545"/>
                  </a:solidFill>
                  <a:latin typeface="Oswald"/>
                  <a:ea typeface="Oswald"/>
                  <a:cs typeface="Oswald"/>
                  <a:sym typeface="Oswald"/>
                </a:rPr>
                <a:t>25%</a:t>
              </a:r>
              <a:endParaRPr b="1">
                <a:solidFill>
                  <a:srgbClr val="454545"/>
                </a:solidFill>
                <a:latin typeface="Oswald"/>
                <a:ea typeface="Oswald"/>
                <a:cs typeface="Oswald"/>
                <a:sym typeface="Oswald"/>
              </a:endParaRPr>
            </a:p>
          </p:txBody>
        </p:sp>
        <p:sp>
          <p:nvSpPr>
            <p:cNvPr id="669" name="Google Shape;669;g258e38668da_1_92"/>
            <p:cNvSpPr txBox="1"/>
            <p:nvPr/>
          </p:nvSpPr>
          <p:spPr>
            <a:xfrm>
              <a:off x="4951275" y="4568900"/>
              <a:ext cx="700500" cy="2901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200"/>
                <a:buFont typeface="Arial"/>
                <a:buNone/>
              </a:pPr>
              <a:r>
                <a:rPr lang="en-US" sz="700">
                  <a:solidFill>
                    <a:srgbClr val="595959"/>
                  </a:solidFill>
                  <a:latin typeface="Oswald Medium"/>
                  <a:ea typeface="Oswald Medium"/>
                  <a:cs typeface="Oswald Medium"/>
                  <a:sym typeface="Oswald Medium"/>
                </a:rPr>
                <a:t>INDIAN </a:t>
              </a:r>
              <a:br>
                <a:rPr lang="en-US" sz="700">
                  <a:solidFill>
                    <a:srgbClr val="595959"/>
                  </a:solidFill>
                  <a:latin typeface="Oswald Medium"/>
                  <a:ea typeface="Oswald Medium"/>
                  <a:cs typeface="Oswald Medium"/>
                  <a:sym typeface="Oswald Medium"/>
                </a:rPr>
              </a:br>
              <a:r>
                <a:rPr lang="en-US" sz="700">
                  <a:solidFill>
                    <a:srgbClr val="595959"/>
                  </a:solidFill>
                  <a:latin typeface="Oswald Medium"/>
                  <a:ea typeface="Oswald Medium"/>
                  <a:cs typeface="Oswald Medium"/>
                  <a:sym typeface="Oswald Medium"/>
                </a:rPr>
                <a:t>AMERICANS</a:t>
              </a:r>
              <a:endParaRPr sz="2200" b="1" i="0" u="none" strike="noStrike" cap="none">
                <a:solidFill>
                  <a:srgbClr val="454545"/>
                </a:solidFill>
                <a:latin typeface="Oswald"/>
                <a:ea typeface="Oswald"/>
                <a:cs typeface="Oswald"/>
                <a:sym typeface="Oswald"/>
              </a:endParaRPr>
            </a:p>
          </p:txBody>
        </p:sp>
        <p:sp>
          <p:nvSpPr>
            <p:cNvPr id="670" name="Google Shape;670;g258e38668da_1_92"/>
            <p:cNvSpPr txBox="1"/>
            <p:nvPr/>
          </p:nvSpPr>
          <p:spPr>
            <a:xfrm>
              <a:off x="5675175" y="4568900"/>
              <a:ext cx="700500" cy="2901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200"/>
                <a:buFont typeface="Arial"/>
                <a:buNone/>
              </a:pPr>
              <a:r>
                <a:rPr lang="en-US" sz="700">
                  <a:solidFill>
                    <a:srgbClr val="595959"/>
                  </a:solidFill>
                  <a:latin typeface="Oswald Medium"/>
                  <a:ea typeface="Oswald Medium"/>
                  <a:cs typeface="Oswald Medium"/>
                  <a:sym typeface="Oswald Medium"/>
                </a:rPr>
                <a:t>ASIAN </a:t>
              </a:r>
              <a:br>
                <a:rPr lang="en-US" sz="700">
                  <a:solidFill>
                    <a:srgbClr val="595959"/>
                  </a:solidFill>
                  <a:latin typeface="Oswald Medium"/>
                  <a:ea typeface="Oswald Medium"/>
                  <a:cs typeface="Oswald Medium"/>
                  <a:sym typeface="Oswald Medium"/>
                </a:rPr>
              </a:br>
              <a:r>
                <a:rPr lang="en-US" sz="700">
                  <a:solidFill>
                    <a:srgbClr val="595959"/>
                  </a:solidFill>
                  <a:latin typeface="Oswald Medium"/>
                  <a:ea typeface="Oswald Medium"/>
                  <a:cs typeface="Oswald Medium"/>
                  <a:sym typeface="Oswald Medium"/>
                </a:rPr>
                <a:t>AMERICANS</a:t>
              </a:r>
              <a:endParaRPr sz="2200" b="1" i="0" u="none" strike="noStrike" cap="none">
                <a:solidFill>
                  <a:srgbClr val="454545"/>
                </a:solidFill>
                <a:latin typeface="Oswald"/>
                <a:ea typeface="Oswald"/>
                <a:cs typeface="Oswald"/>
                <a:sym typeface="Oswald"/>
              </a:endParaRPr>
            </a:p>
          </p:txBody>
        </p:sp>
        <p:sp>
          <p:nvSpPr>
            <p:cNvPr id="671" name="Google Shape;671;g258e38668da_1_92"/>
            <p:cNvSpPr txBox="1"/>
            <p:nvPr/>
          </p:nvSpPr>
          <p:spPr>
            <a:xfrm>
              <a:off x="6180000" y="4568900"/>
              <a:ext cx="700500" cy="2901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200"/>
                <a:buFont typeface="Arial"/>
                <a:buNone/>
              </a:pPr>
              <a:r>
                <a:rPr lang="en-US" sz="700">
                  <a:solidFill>
                    <a:srgbClr val="595959"/>
                  </a:solidFill>
                  <a:latin typeface="Oswald Medium"/>
                  <a:ea typeface="Oswald Medium"/>
                  <a:cs typeface="Oswald Medium"/>
                  <a:sym typeface="Oswald Medium"/>
                </a:rPr>
                <a:t>ALL </a:t>
              </a:r>
              <a:br>
                <a:rPr lang="en-US" sz="700">
                  <a:solidFill>
                    <a:srgbClr val="595959"/>
                  </a:solidFill>
                  <a:latin typeface="Oswald Medium"/>
                  <a:ea typeface="Oswald Medium"/>
                  <a:cs typeface="Oswald Medium"/>
                  <a:sym typeface="Oswald Medium"/>
                </a:rPr>
              </a:br>
              <a:r>
                <a:rPr lang="en-US" sz="700">
                  <a:solidFill>
                    <a:srgbClr val="595959"/>
                  </a:solidFill>
                  <a:latin typeface="Oswald Medium"/>
                  <a:ea typeface="Oswald Medium"/>
                  <a:cs typeface="Oswald Medium"/>
                  <a:sym typeface="Oswald Medium"/>
                </a:rPr>
                <a:t>AMERICANS</a:t>
              </a:r>
              <a:endParaRPr sz="2200" b="1" i="0" u="none" strike="noStrike" cap="none">
                <a:solidFill>
                  <a:srgbClr val="454545"/>
                </a:solidFill>
                <a:latin typeface="Oswald"/>
                <a:ea typeface="Oswald"/>
                <a:cs typeface="Oswald"/>
                <a:sym typeface="Oswald"/>
              </a:endParaRPr>
            </a:p>
          </p:txBody>
        </p:sp>
        <p:sp>
          <p:nvSpPr>
            <p:cNvPr id="672" name="Google Shape;672;g258e38668da_1_92"/>
            <p:cNvSpPr txBox="1"/>
            <p:nvPr/>
          </p:nvSpPr>
          <p:spPr>
            <a:xfrm>
              <a:off x="7951650" y="4568900"/>
              <a:ext cx="700500" cy="2901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200"/>
                <a:buFont typeface="Arial"/>
                <a:buNone/>
              </a:pPr>
              <a:r>
                <a:rPr lang="en-US" sz="700">
                  <a:solidFill>
                    <a:srgbClr val="595959"/>
                  </a:solidFill>
                  <a:latin typeface="Oswald Medium"/>
                  <a:ea typeface="Oswald Medium"/>
                  <a:cs typeface="Oswald Medium"/>
                  <a:sym typeface="Oswald Medium"/>
                </a:rPr>
                <a:t>MONGOLIAN </a:t>
              </a:r>
              <a:br>
                <a:rPr lang="en-US" sz="700">
                  <a:solidFill>
                    <a:srgbClr val="595959"/>
                  </a:solidFill>
                  <a:latin typeface="Oswald Medium"/>
                  <a:ea typeface="Oswald Medium"/>
                  <a:cs typeface="Oswald Medium"/>
                  <a:sym typeface="Oswald Medium"/>
                </a:rPr>
              </a:br>
              <a:r>
                <a:rPr lang="en-US" sz="700">
                  <a:solidFill>
                    <a:srgbClr val="595959"/>
                  </a:solidFill>
                  <a:latin typeface="Oswald Medium"/>
                  <a:ea typeface="Oswald Medium"/>
                  <a:cs typeface="Oswald Medium"/>
                  <a:sym typeface="Oswald Medium"/>
                </a:rPr>
                <a:t>AMERICANS</a:t>
              </a:r>
              <a:endParaRPr sz="2200" b="1" i="0" u="none" strike="noStrike" cap="none">
                <a:solidFill>
                  <a:srgbClr val="454545"/>
                </a:solidFill>
                <a:latin typeface="Oswald"/>
                <a:ea typeface="Oswald"/>
                <a:cs typeface="Oswald"/>
                <a:sym typeface="Oswald"/>
              </a:endParaRPr>
            </a:p>
          </p:txBody>
        </p:sp>
        <p:cxnSp>
          <p:nvCxnSpPr>
            <p:cNvPr id="673" name="Google Shape;673;g258e38668da_1_92"/>
            <p:cNvCxnSpPr/>
            <p:nvPr/>
          </p:nvCxnSpPr>
          <p:spPr>
            <a:xfrm>
              <a:off x="5097913" y="4279300"/>
              <a:ext cx="0" cy="116100"/>
            </a:xfrm>
            <a:prstGeom prst="straightConnector1">
              <a:avLst/>
            </a:prstGeom>
            <a:noFill/>
            <a:ln w="9525" cap="flat" cmpd="sng">
              <a:solidFill>
                <a:srgbClr val="595959"/>
              </a:solidFill>
              <a:prstDash val="dot"/>
              <a:round/>
              <a:headEnd type="none" w="med" len="med"/>
              <a:tailEnd type="none" w="med" len="med"/>
            </a:ln>
          </p:spPr>
        </p:cxnSp>
        <p:cxnSp>
          <p:nvCxnSpPr>
            <p:cNvPr id="674" name="Google Shape;674;g258e38668da_1_92"/>
            <p:cNvCxnSpPr/>
            <p:nvPr/>
          </p:nvCxnSpPr>
          <p:spPr>
            <a:xfrm>
              <a:off x="5783713" y="4279300"/>
              <a:ext cx="0" cy="116100"/>
            </a:xfrm>
            <a:prstGeom prst="straightConnector1">
              <a:avLst/>
            </a:prstGeom>
            <a:noFill/>
            <a:ln w="9525" cap="flat" cmpd="sng">
              <a:solidFill>
                <a:srgbClr val="595959"/>
              </a:solidFill>
              <a:prstDash val="dot"/>
              <a:round/>
              <a:headEnd type="none" w="med" len="med"/>
              <a:tailEnd type="none" w="med" len="med"/>
            </a:ln>
          </p:spPr>
        </p:cxnSp>
        <p:cxnSp>
          <p:nvCxnSpPr>
            <p:cNvPr id="675" name="Google Shape;675;g258e38668da_1_92"/>
            <p:cNvCxnSpPr/>
            <p:nvPr/>
          </p:nvCxnSpPr>
          <p:spPr>
            <a:xfrm>
              <a:off x="6307588" y="4279300"/>
              <a:ext cx="0" cy="116100"/>
            </a:xfrm>
            <a:prstGeom prst="straightConnector1">
              <a:avLst/>
            </a:prstGeom>
            <a:noFill/>
            <a:ln w="9525" cap="flat" cmpd="sng">
              <a:solidFill>
                <a:srgbClr val="595959"/>
              </a:solidFill>
              <a:prstDash val="dot"/>
              <a:round/>
              <a:headEnd type="none" w="med" len="med"/>
              <a:tailEnd type="none" w="med" len="med"/>
            </a:ln>
          </p:spPr>
        </p:cxnSp>
        <p:cxnSp>
          <p:nvCxnSpPr>
            <p:cNvPr id="676" name="Google Shape;676;g258e38668da_1_92"/>
            <p:cNvCxnSpPr/>
            <p:nvPr/>
          </p:nvCxnSpPr>
          <p:spPr>
            <a:xfrm>
              <a:off x="8136388" y="4279300"/>
              <a:ext cx="0" cy="116100"/>
            </a:xfrm>
            <a:prstGeom prst="straightConnector1">
              <a:avLst/>
            </a:prstGeom>
            <a:noFill/>
            <a:ln w="9525" cap="flat" cmpd="sng">
              <a:solidFill>
                <a:srgbClr val="595959"/>
              </a:solidFill>
              <a:prstDash val="dot"/>
              <a:round/>
              <a:headEnd type="none" w="med" len="med"/>
              <a:tailEnd type="none" w="med" len="med"/>
            </a:ln>
          </p:spPr>
        </p:cxnSp>
      </p:grpSp>
      <p:sp>
        <p:nvSpPr>
          <p:cNvPr id="677" name="Google Shape;677;g258e38668da_1_92"/>
          <p:cNvSpPr txBox="1"/>
          <p:nvPr/>
        </p:nvSpPr>
        <p:spPr>
          <a:xfrm>
            <a:off x="6021034" y="3121641"/>
            <a:ext cx="1339800" cy="3273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2200"/>
              <a:buFont typeface="Arial"/>
              <a:buNone/>
            </a:pPr>
            <a:r>
              <a:rPr lang="en-US" sz="700">
                <a:solidFill>
                  <a:srgbClr val="595959"/>
                </a:solidFill>
                <a:latin typeface="Oswald Medium"/>
                <a:ea typeface="Oswald Medium"/>
                <a:cs typeface="Oswald Medium"/>
                <a:sym typeface="Oswald Medium"/>
              </a:rPr>
              <a:t>LATINX/A/O AMERICANS</a:t>
            </a:r>
            <a:endParaRPr sz="2200" b="1" i="0" u="none" strike="noStrike" cap="none">
              <a:solidFill>
                <a:srgbClr val="454545"/>
              </a:solidFill>
              <a:latin typeface="Oswald"/>
              <a:ea typeface="Oswald"/>
              <a:cs typeface="Oswald"/>
              <a:sym typeface="Oswald"/>
            </a:endParaRPr>
          </a:p>
        </p:txBody>
      </p:sp>
      <p:sp>
        <p:nvSpPr>
          <p:cNvPr id="678" name="Google Shape;678;g258e38668da_1_92"/>
          <p:cNvSpPr txBox="1"/>
          <p:nvPr/>
        </p:nvSpPr>
        <p:spPr>
          <a:xfrm>
            <a:off x="6056175" y="6347050"/>
            <a:ext cx="3000000" cy="3387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fld id="{00000000-1234-1234-1234-123412341234}" type="slidenum">
              <a:rPr lang="en-US" sz="1000">
                <a:solidFill>
                  <a:schemeClr val="dk2"/>
                </a:solidFill>
              </a:rPr>
              <a:t>21</a:t>
            </a:fld>
            <a:endParaRPr/>
          </a:p>
        </p:txBody>
      </p:sp>
      <p:pic>
        <p:nvPicPr>
          <p:cNvPr id="679" name="Google Shape;679;g258e38668da_1_92"/>
          <p:cNvPicPr preferRelativeResize="0"/>
          <p:nvPr/>
        </p:nvPicPr>
        <p:blipFill>
          <a:blip r:embed="rId9" cstate="email">
            <a:alphaModFix/>
            <a:extLst>
              <a:ext uri="{28A0092B-C50C-407E-A947-70E740481C1C}">
                <a14:useLocalDpi xmlns:a14="http://schemas.microsoft.com/office/drawing/2010/main"/>
              </a:ext>
            </a:extLst>
          </a:blip>
          <a:stretch>
            <a:fillRect/>
          </a:stretch>
        </p:blipFill>
        <p:spPr>
          <a:xfrm>
            <a:off x="0" y="6188850"/>
            <a:ext cx="1820981" cy="66915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683"/>
        <p:cNvGrpSpPr/>
        <p:nvPr/>
      </p:nvGrpSpPr>
      <p:grpSpPr>
        <a:xfrm>
          <a:off x="0" y="0"/>
          <a:ext cx="0" cy="0"/>
          <a:chOff x="0" y="0"/>
          <a:chExt cx="0" cy="0"/>
        </a:xfrm>
      </p:grpSpPr>
      <p:pic>
        <p:nvPicPr>
          <p:cNvPr id="684" name="Google Shape;684;g257c80f5285_0_1701"/>
          <p:cNvPicPr preferRelativeResize="0"/>
          <p:nvPr/>
        </p:nvPicPr>
        <p:blipFill rotWithShape="1">
          <a:blip r:embed="rId3" cstate="email">
            <a:alphaModFix amt="90000"/>
            <a:extLst>
              <a:ext uri="{28A0092B-C50C-407E-A947-70E740481C1C}">
                <a14:useLocalDpi xmlns:a14="http://schemas.microsoft.com/office/drawing/2010/main"/>
              </a:ext>
            </a:extLst>
          </a:blip>
          <a:srcRect/>
          <a:stretch/>
        </p:blipFill>
        <p:spPr>
          <a:xfrm>
            <a:off x="1173125" y="0"/>
            <a:ext cx="7970877" cy="6857999"/>
          </a:xfrm>
          <a:prstGeom prst="rect">
            <a:avLst/>
          </a:prstGeom>
          <a:noFill/>
          <a:ln>
            <a:noFill/>
          </a:ln>
        </p:spPr>
      </p:pic>
      <p:pic>
        <p:nvPicPr>
          <p:cNvPr id="685" name="Google Shape;685;g257c80f5285_0_1701" title="Chart"/>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246850" y="1745449"/>
            <a:ext cx="4668932" cy="4040700"/>
          </a:xfrm>
          <a:prstGeom prst="rect">
            <a:avLst/>
          </a:prstGeom>
          <a:noFill/>
          <a:ln>
            <a:noFill/>
          </a:ln>
        </p:spPr>
      </p:pic>
      <p:sp>
        <p:nvSpPr>
          <p:cNvPr id="686" name="Google Shape;686;g257c80f5285_0_1701"/>
          <p:cNvSpPr txBox="1">
            <a:spLocks noGrp="1"/>
          </p:cNvSpPr>
          <p:nvPr>
            <p:ph type="title" idx="4294967295"/>
          </p:nvPr>
        </p:nvSpPr>
        <p:spPr>
          <a:xfrm>
            <a:off x="288850" y="373033"/>
            <a:ext cx="8659500" cy="1647300"/>
          </a:xfrm>
          <a:prstGeom prst="rect">
            <a:avLst/>
          </a:prstGeom>
          <a:noFill/>
          <a:ln>
            <a:noFill/>
            <a:prstDash/>
          </a:ln>
          <a:effectLst/>
        </p:spPr>
        <p:txBody>
          <a:bodyPr rot="0" spcFirstLastPara="1" vertOverflow="overflow" horzOverflow="overflow" vert="horz" wrap="square" lIns="91425" tIns="45700" rIns="91425" bIns="4570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
                <a:srgbClr val="000000"/>
              </a:buClr>
              <a:buSzPts val="3400"/>
              <a:buFont typeface="Arial"/>
              <a:buNone/>
              <a:tabLst/>
              <a:defRPr/>
            </a:pPr>
            <a:r>
              <a:rPr kumimoji="0" lang="en-US" sz="3400" b="0" i="0" u="none" strike="noStrike" kern="0" cap="none" spc="0" normalizeH="0" baseline="0" noProof="0" dirty="0">
                <a:ln>
                  <a:noFill/>
                </a:ln>
                <a:solidFill>
                  <a:schemeClr val="dk1"/>
                </a:solidFill>
                <a:effectLst/>
                <a:uLnTx/>
                <a:uFillTx/>
                <a:latin typeface="Oswald"/>
                <a:ea typeface="Oswald"/>
                <a:cs typeface="Oswald"/>
                <a:sym typeface="Oswald"/>
              </a:rPr>
              <a:t>THE COST OF</a:t>
            </a:r>
            <a:r>
              <a:rPr kumimoji="0" lang="en-US" sz="3400" b="0" i="0" u="none" strike="noStrike" kern="0" cap="none" spc="0" normalizeH="0" baseline="0" noProof="0" dirty="0">
                <a:ln>
                  <a:noFill/>
                </a:ln>
                <a:solidFill>
                  <a:srgbClr val="454545"/>
                </a:solidFill>
                <a:effectLst/>
                <a:uLnTx/>
                <a:uFillTx/>
                <a:latin typeface="Oswald"/>
                <a:ea typeface="Oswald"/>
                <a:cs typeface="Oswald"/>
                <a:sym typeface="Oswald"/>
              </a:rPr>
              <a:t> </a:t>
            </a:r>
            <a:r>
              <a:rPr kumimoji="0" lang="en-US" sz="3400" b="0" i="0" u="none" strike="noStrike" kern="0" cap="none" spc="0" normalizeH="0" baseline="0" noProof="0" dirty="0">
                <a:ln>
                  <a:noFill/>
                </a:ln>
                <a:solidFill>
                  <a:srgbClr val="2E6099"/>
                </a:solidFill>
                <a:effectLst/>
                <a:uLnTx/>
                <a:uFillTx/>
                <a:latin typeface="Oswald"/>
                <a:ea typeface="Oswald"/>
                <a:cs typeface="Oswald"/>
                <a:sym typeface="Oswald"/>
              </a:rPr>
              <a:t>RACISM</a:t>
            </a:r>
          </a:p>
        </p:txBody>
      </p:sp>
      <p:sp>
        <p:nvSpPr>
          <p:cNvPr id="687" name="Google Shape;687;g257c80f5285_0_1701"/>
          <p:cNvSpPr txBox="1"/>
          <p:nvPr/>
        </p:nvSpPr>
        <p:spPr>
          <a:xfrm>
            <a:off x="339125" y="1533651"/>
            <a:ext cx="8402700" cy="871200"/>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Clr>
                <a:srgbClr val="000000"/>
              </a:buClr>
              <a:buSzPts val="1100"/>
              <a:buFont typeface="Arial"/>
              <a:buNone/>
            </a:pPr>
            <a:r>
              <a:rPr lang="en-US" sz="1050" b="0" i="0" u="none" strike="noStrike" cap="none">
                <a:solidFill>
                  <a:schemeClr val="dk1"/>
                </a:solidFill>
                <a:latin typeface="Roboto"/>
                <a:ea typeface="Roboto"/>
                <a:cs typeface="Roboto"/>
                <a:sym typeface="Roboto"/>
              </a:rPr>
              <a:t>Black and Latinx households hold only </a:t>
            </a:r>
            <a:r>
              <a:rPr lang="en-US" sz="1050" b="1" i="0" u="none" strike="noStrike" cap="none">
                <a:solidFill>
                  <a:schemeClr val="dk1"/>
                </a:solidFill>
                <a:latin typeface="Roboto"/>
                <a:ea typeface="Roboto"/>
                <a:cs typeface="Roboto"/>
                <a:sym typeface="Roboto"/>
              </a:rPr>
              <a:t>13% and 19% of the median wealth</a:t>
            </a:r>
            <a:r>
              <a:rPr lang="en-US" sz="1050" b="0" i="0" u="none" strike="noStrike" cap="none">
                <a:solidFill>
                  <a:schemeClr val="dk1"/>
                </a:solidFill>
                <a:latin typeface="Roboto"/>
                <a:ea typeface="Roboto"/>
                <a:cs typeface="Roboto"/>
                <a:sym typeface="Roboto"/>
              </a:rPr>
              <a:t> held by a White American family.</a:t>
            </a:r>
            <a:br>
              <a:rPr lang="en-US" sz="1600" b="0" i="0" u="none" strike="noStrike" cap="none">
                <a:solidFill>
                  <a:srgbClr val="333333"/>
                </a:solidFill>
                <a:highlight>
                  <a:schemeClr val="lt1"/>
                </a:highlight>
                <a:latin typeface="Roboto"/>
                <a:ea typeface="Roboto"/>
                <a:cs typeface="Roboto"/>
                <a:sym typeface="Roboto"/>
              </a:rPr>
            </a:br>
            <a:r>
              <a:rPr lang="en-US" sz="1050" b="0" i="0" u="none" strike="noStrike" cap="none">
                <a:solidFill>
                  <a:schemeClr val="dk1"/>
                </a:solidFill>
                <a:latin typeface="Roboto"/>
                <a:ea typeface="Roboto"/>
                <a:cs typeface="Roboto"/>
                <a:sym typeface="Roboto"/>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
                  </a:ext>
                </a:extLst>
              </a:rPr>
              <a:t>Black Americans</a:t>
            </a:r>
            <a:r>
              <a:rPr lang="en-US" sz="1050" b="0" i="0" u="none" strike="noStrike" cap="none">
                <a:solidFill>
                  <a:schemeClr val="dk1"/>
                </a:solidFill>
                <a:latin typeface="Roboto"/>
                <a:ea typeface="Roboto"/>
                <a:cs typeface="Roboto"/>
                <a:sym typeface="Roboto"/>
              </a:rPr>
              <a:t> lost </a:t>
            </a:r>
            <a:r>
              <a:rPr lang="en-US" sz="1050" b="1" i="0" u="none" strike="noStrike" cap="none">
                <a:solidFill>
                  <a:schemeClr val="dk1"/>
                </a:solidFill>
                <a:latin typeface="Roboto"/>
                <a:ea typeface="Roboto"/>
                <a:cs typeface="Roboto"/>
                <a:sym typeface="Roboto"/>
              </a:rPr>
              <a:t>$90-$113 Billion</a:t>
            </a:r>
            <a:r>
              <a:rPr lang="en-US" sz="1050" b="0" i="0" u="none" strike="noStrike" cap="none">
                <a:solidFill>
                  <a:schemeClr val="dk1"/>
                </a:solidFill>
                <a:latin typeface="Roboto"/>
                <a:ea typeface="Roboto"/>
                <a:cs typeface="Roboto"/>
                <a:sym typeface="Roboto"/>
              </a:rPr>
              <a:t> in lifetime income since 2000 due to discrimination in accessing higher ed.</a:t>
            </a:r>
            <a:br>
              <a:rPr lang="en-US" sz="1050" b="0" i="0" u="none" strike="noStrike" cap="none">
                <a:solidFill>
                  <a:schemeClr val="dk1"/>
                </a:solidFill>
                <a:latin typeface="Roboto"/>
                <a:ea typeface="Roboto"/>
                <a:cs typeface="Roboto"/>
                <a:sym typeface="Roboto"/>
              </a:rPr>
            </a:br>
            <a:r>
              <a:rPr lang="en-US" sz="1050" b="1" i="0" u="none" strike="noStrike" cap="none">
                <a:solidFill>
                  <a:srgbClr val="A87D36"/>
                </a:solidFill>
                <a:latin typeface="Roboto"/>
                <a:ea typeface="Roboto"/>
                <a:cs typeface="Roboto"/>
                <a:sym typeface="Roboto"/>
              </a:rPr>
              <a:t>Black and Latinx college grads make only 77¢ and 85¢ on the white dollar, respectively</a:t>
            </a:r>
            <a:r>
              <a:rPr lang="en-US" sz="1050" b="1" i="0" u="none" strike="noStrike" cap="none">
                <a:solidFill>
                  <a:srgbClr val="2E6099"/>
                </a:solidFill>
                <a:latin typeface="Roboto"/>
                <a:ea typeface="Roboto"/>
                <a:cs typeface="Roboto"/>
                <a:sym typeface="Roboto"/>
              </a:rPr>
              <a:t>.</a:t>
            </a:r>
            <a:endParaRPr sz="1050" b="1" i="0" u="none" strike="noStrike" cap="none">
              <a:solidFill>
                <a:srgbClr val="2E6099"/>
              </a:solidFill>
              <a:latin typeface="Roboto"/>
              <a:ea typeface="Roboto"/>
              <a:cs typeface="Roboto"/>
              <a:sym typeface="Roboto"/>
            </a:endParaRPr>
          </a:p>
        </p:txBody>
      </p:sp>
      <p:sp>
        <p:nvSpPr>
          <p:cNvPr id="688" name="Google Shape;688;g257c80f5285_0_1701"/>
          <p:cNvSpPr txBox="1"/>
          <p:nvPr/>
        </p:nvSpPr>
        <p:spPr>
          <a:xfrm>
            <a:off x="4774808" y="2587426"/>
            <a:ext cx="1091700" cy="330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900"/>
              <a:buFont typeface="Arial"/>
              <a:buNone/>
            </a:pPr>
            <a:r>
              <a:rPr lang="en-US" sz="900" b="1" i="0" u="none" strike="noStrike" cap="none">
                <a:solidFill>
                  <a:srgbClr val="000000"/>
                </a:solidFill>
                <a:latin typeface="Roboto"/>
                <a:ea typeface="Roboto"/>
                <a:cs typeface="Roboto"/>
                <a:sym typeface="Roboto"/>
              </a:rPr>
              <a:t>Latinx</a:t>
            </a:r>
            <a:endParaRPr sz="900" b="1" i="0" u="none" strike="noStrike" cap="none">
              <a:solidFill>
                <a:srgbClr val="000000"/>
              </a:solidFill>
              <a:latin typeface="Roboto"/>
              <a:ea typeface="Roboto"/>
              <a:cs typeface="Roboto"/>
              <a:sym typeface="Roboto"/>
            </a:endParaRPr>
          </a:p>
        </p:txBody>
      </p:sp>
      <p:sp>
        <p:nvSpPr>
          <p:cNvPr id="689" name="Google Shape;689;g257c80f5285_0_1701"/>
          <p:cNvSpPr txBox="1"/>
          <p:nvPr/>
        </p:nvSpPr>
        <p:spPr>
          <a:xfrm>
            <a:off x="1226029" y="2343890"/>
            <a:ext cx="1039200" cy="3618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150"/>
              <a:buFont typeface="Arial"/>
              <a:buNone/>
            </a:pPr>
            <a:r>
              <a:rPr lang="en-US" sz="1150" b="0" i="0" u="none" strike="noStrike" cap="none">
                <a:solidFill>
                  <a:schemeClr val="lt1"/>
                </a:solidFill>
                <a:latin typeface="Oswald Medium"/>
                <a:ea typeface="Oswald Medium"/>
                <a:cs typeface="Oswald Medium"/>
                <a:sym typeface="Oswald Medium"/>
              </a:rPr>
              <a:t>$</a:t>
            </a:r>
            <a:r>
              <a:rPr lang="en-US" sz="1150" b="0" i="0" u="none" strike="noStrike" cap="none">
                <a:solidFill>
                  <a:schemeClr val="lt1"/>
                </a:solidFill>
                <a:latin typeface="Oswald Medium"/>
                <a:ea typeface="Oswald Medium"/>
                <a:cs typeface="Oswald Medium"/>
                <a:sym typeface="Oswald Medium"/>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
                  </a:ext>
                </a:extLst>
              </a:rPr>
              <a:t>16.37</a:t>
            </a:r>
            <a:endParaRPr sz="1150" b="0" i="0" u="none" strike="noStrike" cap="none">
              <a:solidFill>
                <a:schemeClr val="lt1"/>
              </a:solidFill>
              <a:latin typeface="Oswald Medium"/>
              <a:ea typeface="Oswald Medium"/>
              <a:cs typeface="Oswald Medium"/>
              <a:sym typeface="Oswald Medium"/>
            </a:endParaRPr>
          </a:p>
        </p:txBody>
      </p:sp>
      <p:sp>
        <p:nvSpPr>
          <p:cNvPr id="690" name="Google Shape;690;g257c80f5285_0_1701"/>
          <p:cNvSpPr txBox="1"/>
          <p:nvPr/>
        </p:nvSpPr>
        <p:spPr>
          <a:xfrm>
            <a:off x="1560501" y="2915293"/>
            <a:ext cx="1039200" cy="3618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150"/>
              <a:buFont typeface="Arial"/>
              <a:buNone/>
            </a:pPr>
            <a:r>
              <a:rPr lang="en-US" sz="1150" b="0" i="0" u="none" strike="noStrike" cap="none">
                <a:solidFill>
                  <a:schemeClr val="lt1"/>
                </a:solidFill>
                <a:latin typeface="Oswald Medium"/>
                <a:ea typeface="Oswald Medium"/>
                <a:cs typeface="Oswald Medium"/>
                <a:sym typeface="Oswald Medium"/>
              </a:rPr>
              <a:t>$20.05</a:t>
            </a:r>
            <a:endParaRPr sz="1150" b="0" i="0" u="none" strike="noStrike" cap="none">
              <a:solidFill>
                <a:schemeClr val="lt1"/>
              </a:solidFill>
              <a:latin typeface="Oswald Medium"/>
              <a:ea typeface="Oswald Medium"/>
              <a:cs typeface="Oswald Medium"/>
              <a:sym typeface="Oswald Medium"/>
            </a:endParaRPr>
          </a:p>
        </p:txBody>
      </p:sp>
      <p:sp>
        <p:nvSpPr>
          <p:cNvPr id="691" name="Google Shape;691;g257c80f5285_0_1701"/>
          <p:cNvSpPr txBox="1"/>
          <p:nvPr/>
        </p:nvSpPr>
        <p:spPr>
          <a:xfrm>
            <a:off x="2330400" y="3619848"/>
            <a:ext cx="1039200" cy="3618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150"/>
              <a:buFont typeface="Arial"/>
              <a:buNone/>
            </a:pPr>
            <a:r>
              <a:rPr lang="en-US" sz="1150" b="0" i="0" u="none" strike="noStrike" cap="none">
                <a:solidFill>
                  <a:schemeClr val="lt1"/>
                </a:solidFill>
                <a:latin typeface="Oswald Medium"/>
                <a:ea typeface="Oswald Medium"/>
                <a:cs typeface="Oswald Medium"/>
                <a:sym typeface="Oswald Medium"/>
              </a:rPr>
              <a:t>$27.81</a:t>
            </a:r>
            <a:endParaRPr sz="1150" b="0" i="0" u="none" strike="noStrike" cap="none">
              <a:solidFill>
                <a:schemeClr val="lt1"/>
              </a:solidFill>
              <a:latin typeface="Oswald Medium"/>
              <a:ea typeface="Oswald Medium"/>
              <a:cs typeface="Oswald Medium"/>
              <a:sym typeface="Oswald Medium"/>
            </a:endParaRPr>
          </a:p>
        </p:txBody>
      </p:sp>
      <p:sp>
        <p:nvSpPr>
          <p:cNvPr id="692" name="Google Shape;692;g257c80f5285_0_1701"/>
          <p:cNvSpPr txBox="1"/>
          <p:nvPr/>
        </p:nvSpPr>
        <p:spPr>
          <a:xfrm>
            <a:off x="3120716" y="4180211"/>
            <a:ext cx="1039200" cy="3618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150"/>
              <a:buFont typeface="Arial"/>
              <a:buNone/>
            </a:pPr>
            <a:r>
              <a:rPr lang="en-US" sz="1150" b="0" i="0" u="none" strike="noStrike" cap="none">
                <a:solidFill>
                  <a:schemeClr val="lt1"/>
                </a:solidFill>
                <a:latin typeface="Oswald Medium"/>
                <a:ea typeface="Oswald Medium"/>
                <a:cs typeface="Oswald Medium"/>
                <a:sym typeface="Oswald Medium"/>
              </a:rPr>
              <a:t>$35.90</a:t>
            </a:r>
            <a:endParaRPr sz="1150" b="0" i="0" u="none" strike="noStrike" cap="none">
              <a:solidFill>
                <a:schemeClr val="lt1"/>
              </a:solidFill>
              <a:latin typeface="Oswald Medium"/>
              <a:ea typeface="Oswald Medium"/>
              <a:cs typeface="Oswald Medium"/>
              <a:sym typeface="Oswald Medium"/>
            </a:endParaRPr>
          </a:p>
        </p:txBody>
      </p:sp>
      <p:sp>
        <p:nvSpPr>
          <p:cNvPr id="693" name="Google Shape;693;g257c80f5285_0_1701"/>
          <p:cNvSpPr txBox="1"/>
          <p:nvPr/>
        </p:nvSpPr>
        <p:spPr>
          <a:xfrm>
            <a:off x="3274001" y="4848798"/>
            <a:ext cx="1039200" cy="3618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150"/>
              <a:buFont typeface="Arial"/>
              <a:buNone/>
            </a:pPr>
            <a:r>
              <a:rPr lang="en-US" sz="1150" b="0" i="0" u="none" strike="noStrike" cap="none">
                <a:solidFill>
                  <a:schemeClr val="lt1"/>
                </a:solidFill>
                <a:latin typeface="Oswald Medium"/>
                <a:ea typeface="Oswald Medium"/>
                <a:cs typeface="Oswald Medium"/>
                <a:sym typeface="Oswald Medium"/>
              </a:rPr>
              <a:t>$37.33</a:t>
            </a:r>
            <a:endParaRPr sz="1150" b="0" i="0" u="none" strike="noStrike" cap="none">
              <a:solidFill>
                <a:schemeClr val="lt1"/>
              </a:solidFill>
              <a:latin typeface="Oswald Medium"/>
              <a:ea typeface="Oswald Medium"/>
              <a:cs typeface="Oswald Medium"/>
              <a:sym typeface="Oswald Medium"/>
            </a:endParaRPr>
          </a:p>
        </p:txBody>
      </p:sp>
      <p:sp>
        <p:nvSpPr>
          <p:cNvPr id="694" name="Google Shape;694;g257c80f5285_0_1701"/>
          <p:cNvSpPr txBox="1"/>
          <p:nvPr/>
        </p:nvSpPr>
        <p:spPr>
          <a:xfrm>
            <a:off x="4042227" y="5403242"/>
            <a:ext cx="1039200" cy="3618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150"/>
              <a:buFont typeface="Arial"/>
              <a:buNone/>
            </a:pPr>
            <a:r>
              <a:rPr lang="en-US" sz="1150" b="0" i="0" u="none" strike="noStrike" cap="none">
                <a:solidFill>
                  <a:schemeClr val="lt1"/>
                </a:solidFill>
                <a:latin typeface="Oswald Medium"/>
                <a:ea typeface="Oswald Medium"/>
                <a:cs typeface="Oswald Medium"/>
                <a:sym typeface="Oswald Medium"/>
              </a:rPr>
              <a:t>$45.29</a:t>
            </a:r>
            <a:endParaRPr sz="1150" b="0" i="0" u="none" strike="noStrike" cap="none">
              <a:solidFill>
                <a:schemeClr val="lt1"/>
              </a:solidFill>
              <a:latin typeface="Oswald Medium"/>
              <a:ea typeface="Oswald Medium"/>
              <a:cs typeface="Oswald Medium"/>
              <a:sym typeface="Oswald Medium"/>
            </a:endParaRPr>
          </a:p>
        </p:txBody>
      </p:sp>
      <p:sp>
        <p:nvSpPr>
          <p:cNvPr id="695" name="Google Shape;695;g257c80f5285_0_1701"/>
          <p:cNvSpPr/>
          <p:nvPr/>
        </p:nvSpPr>
        <p:spPr>
          <a:xfrm>
            <a:off x="4536859" y="2637918"/>
            <a:ext cx="163500" cy="221400"/>
          </a:xfrm>
          <a:prstGeom prst="rect">
            <a:avLst/>
          </a:prstGeom>
          <a:solidFill>
            <a:srgbClr val="EB3B4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96" name="Google Shape;696;g257c80f5285_0_1701"/>
          <p:cNvSpPr/>
          <p:nvPr/>
        </p:nvSpPr>
        <p:spPr>
          <a:xfrm>
            <a:off x="4536859" y="2917587"/>
            <a:ext cx="163500" cy="221400"/>
          </a:xfrm>
          <a:prstGeom prst="rect">
            <a:avLst/>
          </a:prstGeom>
          <a:solidFill>
            <a:srgbClr val="9AD7D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97" name="Google Shape;697;g257c80f5285_0_1701"/>
          <p:cNvSpPr txBox="1"/>
          <p:nvPr/>
        </p:nvSpPr>
        <p:spPr>
          <a:xfrm>
            <a:off x="4766262" y="2863088"/>
            <a:ext cx="1091700" cy="330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900"/>
              <a:buFont typeface="Arial"/>
              <a:buNone/>
            </a:pPr>
            <a:r>
              <a:rPr lang="en-US" sz="900" b="1" i="0" u="none" strike="noStrike" cap="none">
                <a:solidFill>
                  <a:srgbClr val="000000"/>
                </a:solidFill>
                <a:latin typeface="Roboto"/>
                <a:ea typeface="Roboto"/>
                <a:cs typeface="Roboto"/>
                <a:sym typeface="Roboto"/>
              </a:rPr>
              <a:t>White</a:t>
            </a:r>
            <a:endParaRPr sz="900" b="1" i="0" u="none" strike="noStrike" cap="none">
              <a:solidFill>
                <a:srgbClr val="000000"/>
              </a:solidFill>
              <a:latin typeface="Roboto"/>
              <a:ea typeface="Roboto"/>
              <a:cs typeface="Roboto"/>
              <a:sym typeface="Roboto"/>
            </a:endParaRPr>
          </a:p>
        </p:txBody>
      </p:sp>
      <p:sp>
        <p:nvSpPr>
          <p:cNvPr id="698" name="Google Shape;698;g257c80f5285_0_1701"/>
          <p:cNvSpPr txBox="1"/>
          <p:nvPr/>
        </p:nvSpPr>
        <p:spPr>
          <a:xfrm>
            <a:off x="329241" y="2093290"/>
            <a:ext cx="1091700" cy="4131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900"/>
              <a:buFont typeface="Arial"/>
              <a:buNone/>
            </a:pPr>
            <a:r>
              <a:rPr lang="en-US" sz="900" b="1" i="0" u="none" strike="noStrike" cap="none">
                <a:solidFill>
                  <a:srgbClr val="000000"/>
                </a:solidFill>
                <a:latin typeface="Roboto"/>
                <a:ea typeface="Roboto"/>
                <a:cs typeface="Roboto"/>
                <a:sym typeface="Roboto"/>
              </a:rPr>
              <a:t>High School</a:t>
            </a:r>
            <a:endParaRPr sz="900" b="1" i="0" u="none" strike="noStrike" cap="none">
              <a:solidFill>
                <a:srgbClr val="000000"/>
              </a:solidFill>
              <a:latin typeface="Roboto"/>
              <a:ea typeface="Roboto"/>
              <a:cs typeface="Roboto"/>
              <a:sym typeface="Roboto"/>
            </a:endParaRPr>
          </a:p>
        </p:txBody>
      </p:sp>
      <p:sp>
        <p:nvSpPr>
          <p:cNvPr id="699" name="Google Shape;699;g257c80f5285_0_1701"/>
          <p:cNvSpPr txBox="1"/>
          <p:nvPr/>
        </p:nvSpPr>
        <p:spPr>
          <a:xfrm>
            <a:off x="329241" y="3358085"/>
            <a:ext cx="1091700" cy="4131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900"/>
              <a:buFont typeface="Arial"/>
              <a:buNone/>
            </a:pPr>
            <a:r>
              <a:rPr lang="en-US" sz="900" b="1" i="0" u="none" strike="noStrike" cap="none">
                <a:solidFill>
                  <a:srgbClr val="000000"/>
                </a:solidFill>
                <a:latin typeface="Roboto"/>
                <a:ea typeface="Roboto"/>
                <a:cs typeface="Roboto"/>
                <a:sym typeface="Roboto"/>
              </a:rPr>
              <a:t>College</a:t>
            </a:r>
            <a:endParaRPr sz="900" b="1" i="0" u="none" strike="noStrike" cap="none">
              <a:solidFill>
                <a:srgbClr val="000000"/>
              </a:solidFill>
              <a:latin typeface="Roboto"/>
              <a:ea typeface="Roboto"/>
              <a:cs typeface="Roboto"/>
              <a:sym typeface="Roboto"/>
            </a:endParaRPr>
          </a:p>
        </p:txBody>
      </p:sp>
      <p:sp>
        <p:nvSpPr>
          <p:cNvPr id="700" name="Google Shape;700;g257c80f5285_0_1701"/>
          <p:cNvSpPr txBox="1"/>
          <p:nvPr/>
        </p:nvSpPr>
        <p:spPr>
          <a:xfrm>
            <a:off x="329241" y="4622865"/>
            <a:ext cx="1091700" cy="4131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900"/>
              <a:buFont typeface="Arial"/>
              <a:buNone/>
            </a:pPr>
            <a:r>
              <a:rPr lang="en-US" sz="900" b="1" i="0" u="none" strike="noStrike" cap="none">
                <a:solidFill>
                  <a:srgbClr val="000000"/>
                </a:solidFill>
                <a:latin typeface="Roboto"/>
                <a:ea typeface="Roboto"/>
                <a:cs typeface="Roboto"/>
                <a:sym typeface="Roboto"/>
              </a:rPr>
              <a:t>Advanced Degree</a:t>
            </a:r>
            <a:endParaRPr sz="900" b="1" i="0" u="none" strike="noStrike" cap="none">
              <a:solidFill>
                <a:srgbClr val="000000"/>
              </a:solidFill>
              <a:latin typeface="Roboto"/>
              <a:ea typeface="Roboto"/>
              <a:cs typeface="Roboto"/>
              <a:sym typeface="Roboto"/>
            </a:endParaRPr>
          </a:p>
        </p:txBody>
      </p:sp>
      <p:sp>
        <p:nvSpPr>
          <p:cNvPr id="701" name="Google Shape;701;g257c80f5285_0_1701"/>
          <p:cNvSpPr/>
          <p:nvPr/>
        </p:nvSpPr>
        <p:spPr>
          <a:xfrm>
            <a:off x="4530641" y="2358249"/>
            <a:ext cx="163500" cy="221400"/>
          </a:xfrm>
          <a:prstGeom prst="rect">
            <a:avLst/>
          </a:prstGeom>
          <a:solidFill>
            <a:srgbClr val="D1AB5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02" name="Google Shape;702;g257c80f5285_0_1701"/>
          <p:cNvSpPr txBox="1"/>
          <p:nvPr/>
        </p:nvSpPr>
        <p:spPr>
          <a:xfrm>
            <a:off x="4766262" y="2317942"/>
            <a:ext cx="1091700" cy="330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900"/>
              <a:buFont typeface="Arial"/>
              <a:buNone/>
            </a:pPr>
            <a:r>
              <a:rPr lang="en-US" sz="900" b="1" i="0" u="none" strike="noStrike" cap="none">
                <a:solidFill>
                  <a:srgbClr val="000000"/>
                </a:solidFill>
                <a:latin typeface="Roboto"/>
                <a:ea typeface="Roboto"/>
                <a:cs typeface="Roboto"/>
                <a:sym typeface="Roboto"/>
              </a:rPr>
              <a:t>Black</a:t>
            </a:r>
            <a:endParaRPr sz="900" b="1" i="0" u="none" strike="noStrike" cap="none">
              <a:solidFill>
                <a:srgbClr val="000000"/>
              </a:solidFill>
              <a:latin typeface="Roboto"/>
              <a:ea typeface="Roboto"/>
              <a:cs typeface="Roboto"/>
              <a:sym typeface="Roboto"/>
            </a:endParaRPr>
          </a:p>
        </p:txBody>
      </p:sp>
      <p:sp>
        <p:nvSpPr>
          <p:cNvPr id="703" name="Google Shape;703;g257c80f5285_0_1701"/>
          <p:cNvSpPr/>
          <p:nvPr/>
        </p:nvSpPr>
        <p:spPr>
          <a:xfrm>
            <a:off x="2025547" y="2390211"/>
            <a:ext cx="330600" cy="263100"/>
          </a:xfrm>
          <a:prstGeom prst="rect">
            <a:avLst/>
          </a:prstGeom>
          <a:solidFill>
            <a:srgbClr val="EBF7F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04" name="Google Shape;704;g257c80f5285_0_1701"/>
          <p:cNvSpPr txBox="1"/>
          <p:nvPr/>
        </p:nvSpPr>
        <p:spPr>
          <a:xfrm>
            <a:off x="2527098" y="2338323"/>
            <a:ext cx="1259100" cy="3549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000"/>
              <a:buFont typeface="Arial"/>
              <a:buNone/>
            </a:pPr>
            <a:r>
              <a:rPr lang="en-US" sz="1000" b="1" i="0" u="none" strike="noStrike" cap="none">
                <a:solidFill>
                  <a:srgbClr val="000000"/>
                </a:solidFill>
                <a:latin typeface="Caveat"/>
                <a:ea typeface="Caveat"/>
                <a:cs typeface="Caveat"/>
                <a:sym typeface="Caveat"/>
              </a:rPr>
              <a:t>A</a:t>
            </a:r>
            <a:r>
              <a:rPr lang="en-US" sz="1000" b="1" i="0" u="none" strike="noStrike" cap="none">
                <a:solidFill>
                  <a:srgbClr val="000000"/>
                </a:solidFill>
                <a:latin typeface="Caveat"/>
                <a:ea typeface="Caveat"/>
                <a:cs typeface="Caveat"/>
                <a:sym typeface="Caveat"/>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
                  </a:ext>
                </a:extLst>
              </a:rPr>
              <a:t> difference of </a:t>
            </a:r>
            <a:r>
              <a:rPr lang="en-US" sz="1000" b="1" i="0" u="none" strike="noStrike" cap="none">
                <a:solidFill>
                  <a:srgbClr val="000000"/>
                </a:solidFill>
                <a:latin typeface="Caveat"/>
                <a:ea typeface="Caveat"/>
                <a:cs typeface="Caveat"/>
                <a:sym typeface="Caveat"/>
              </a:rPr>
              <a:t>18.4%</a:t>
            </a:r>
            <a:endParaRPr sz="1000" b="1" i="0" u="none" strike="noStrike" cap="none">
              <a:solidFill>
                <a:srgbClr val="9AD7D7"/>
              </a:solidFill>
              <a:latin typeface="Caveat"/>
              <a:ea typeface="Caveat"/>
              <a:cs typeface="Caveat"/>
              <a:sym typeface="Caveat"/>
            </a:endParaRPr>
          </a:p>
        </p:txBody>
      </p:sp>
      <p:pic>
        <p:nvPicPr>
          <p:cNvPr id="705" name="Google Shape;705;g257c80f5285_0_1701"/>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rot="-2793909" flipH="1">
            <a:off x="2240884" y="2446601"/>
            <a:ext cx="292489" cy="259439"/>
          </a:xfrm>
          <a:prstGeom prst="rect">
            <a:avLst/>
          </a:prstGeom>
          <a:noFill/>
          <a:ln>
            <a:noFill/>
          </a:ln>
        </p:spPr>
      </p:pic>
      <p:sp>
        <p:nvSpPr>
          <p:cNvPr id="706" name="Google Shape;706;g257c80f5285_0_1701"/>
          <p:cNvSpPr/>
          <p:nvPr/>
        </p:nvSpPr>
        <p:spPr>
          <a:xfrm>
            <a:off x="2171224" y="2680645"/>
            <a:ext cx="185100" cy="263100"/>
          </a:xfrm>
          <a:prstGeom prst="rect">
            <a:avLst/>
          </a:prstGeom>
          <a:solidFill>
            <a:srgbClr val="EBF7F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07" name="Google Shape;707;g257c80f5285_0_1701"/>
          <p:cNvSpPr/>
          <p:nvPr/>
        </p:nvSpPr>
        <p:spPr>
          <a:xfrm>
            <a:off x="3136814" y="3691111"/>
            <a:ext cx="764400" cy="263100"/>
          </a:xfrm>
          <a:prstGeom prst="rect">
            <a:avLst/>
          </a:prstGeom>
          <a:solidFill>
            <a:srgbClr val="EBF7F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08" name="Google Shape;708;g257c80f5285_0_1701"/>
          <p:cNvSpPr/>
          <p:nvPr/>
        </p:nvSpPr>
        <p:spPr>
          <a:xfrm>
            <a:off x="3379422" y="3971728"/>
            <a:ext cx="521700" cy="221400"/>
          </a:xfrm>
          <a:prstGeom prst="rect">
            <a:avLst/>
          </a:prstGeom>
          <a:solidFill>
            <a:srgbClr val="EBF7F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709" name="Google Shape;709;g257c80f5285_0_1701"/>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rot="-2793909" flipH="1">
            <a:off x="2240884" y="2726269"/>
            <a:ext cx="292489" cy="259439"/>
          </a:xfrm>
          <a:prstGeom prst="rect">
            <a:avLst/>
          </a:prstGeom>
          <a:noFill/>
          <a:ln>
            <a:noFill/>
          </a:ln>
        </p:spPr>
      </p:pic>
      <p:sp>
        <p:nvSpPr>
          <p:cNvPr id="710" name="Google Shape;710;g257c80f5285_0_1701"/>
          <p:cNvSpPr txBox="1"/>
          <p:nvPr/>
        </p:nvSpPr>
        <p:spPr>
          <a:xfrm>
            <a:off x="2527098" y="2617992"/>
            <a:ext cx="1259100" cy="3549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000"/>
              <a:buFont typeface="Arial"/>
              <a:buNone/>
            </a:pPr>
            <a:r>
              <a:rPr lang="en-US" sz="1000" b="1" i="0" u="none" strike="noStrike" cap="none">
                <a:solidFill>
                  <a:srgbClr val="000000"/>
                </a:solidFill>
                <a:latin typeface="Caveat"/>
                <a:ea typeface="Caveat"/>
                <a:cs typeface="Caveat"/>
                <a:sym typeface="Caveat"/>
              </a:rPr>
              <a:t>A</a:t>
            </a:r>
            <a:r>
              <a:rPr lang="en-US" sz="1000" b="1" i="0" u="none" strike="noStrike" cap="none">
                <a:solidFill>
                  <a:srgbClr val="000000"/>
                </a:solidFill>
                <a:latin typeface="Caveat"/>
                <a:ea typeface="Caveat"/>
                <a:cs typeface="Caveat"/>
                <a:sym typeface="Caveat"/>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4"/>
                  </a:ext>
                </a:extLst>
              </a:rPr>
              <a:t> difference of </a:t>
            </a:r>
            <a:r>
              <a:rPr lang="en-US" sz="1000" b="1" i="0" u="none" strike="noStrike" cap="none">
                <a:solidFill>
                  <a:srgbClr val="000000"/>
                </a:solidFill>
                <a:latin typeface="Caveat"/>
                <a:ea typeface="Caveat"/>
                <a:cs typeface="Caveat"/>
                <a:sym typeface="Caveat"/>
              </a:rPr>
              <a:t>10.8%</a:t>
            </a:r>
            <a:endParaRPr sz="1000" b="1" i="0" u="none" strike="noStrike" cap="none">
              <a:solidFill>
                <a:srgbClr val="9AD7D7"/>
              </a:solidFill>
              <a:latin typeface="Caveat"/>
              <a:ea typeface="Caveat"/>
              <a:cs typeface="Caveat"/>
              <a:sym typeface="Caveat"/>
            </a:endParaRPr>
          </a:p>
        </p:txBody>
      </p:sp>
      <p:sp>
        <p:nvSpPr>
          <p:cNvPr id="711" name="Google Shape;711;g257c80f5285_0_1701"/>
          <p:cNvSpPr txBox="1"/>
          <p:nvPr/>
        </p:nvSpPr>
        <p:spPr>
          <a:xfrm>
            <a:off x="1432776" y="2623559"/>
            <a:ext cx="1039200" cy="3618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150"/>
              <a:buFont typeface="Arial"/>
              <a:buNone/>
            </a:pPr>
            <a:r>
              <a:rPr lang="en-US" sz="1150" b="0" i="0" u="none" strike="noStrike" cap="none">
                <a:solidFill>
                  <a:schemeClr val="lt1"/>
                </a:solidFill>
                <a:latin typeface="Oswald Medium"/>
                <a:ea typeface="Oswald Medium"/>
                <a:cs typeface="Oswald Medium"/>
                <a:sym typeface="Oswald Medium"/>
              </a:rPr>
              <a:t>$</a:t>
            </a:r>
            <a:r>
              <a:rPr lang="en-US" sz="1150" b="0" i="0" u="none" strike="noStrike" cap="none">
                <a:solidFill>
                  <a:schemeClr val="lt1"/>
                </a:solidFill>
                <a:latin typeface="Oswald Medium"/>
                <a:ea typeface="Oswald Medium"/>
                <a:cs typeface="Oswald Medium"/>
                <a:sym typeface="Oswald Medium"/>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5"/>
                  </a:ext>
                </a:extLst>
              </a:rPr>
              <a:t>1</a:t>
            </a:r>
            <a:r>
              <a:rPr lang="en-US" sz="1150" b="0" i="0" u="none" strike="noStrike" cap="none">
                <a:solidFill>
                  <a:schemeClr val="lt1"/>
                </a:solidFill>
                <a:latin typeface="Oswald Medium"/>
                <a:ea typeface="Oswald Medium"/>
                <a:cs typeface="Oswald Medium"/>
                <a:sym typeface="Oswald Medium"/>
              </a:rPr>
              <a:t>7.88</a:t>
            </a:r>
            <a:endParaRPr sz="1150" b="0" i="0" u="none" strike="noStrike" cap="none">
              <a:solidFill>
                <a:schemeClr val="lt1"/>
              </a:solidFill>
              <a:latin typeface="Oswald Medium"/>
              <a:ea typeface="Oswald Medium"/>
              <a:cs typeface="Oswald Medium"/>
              <a:sym typeface="Oswald Medium"/>
            </a:endParaRPr>
          </a:p>
        </p:txBody>
      </p:sp>
      <p:sp>
        <p:nvSpPr>
          <p:cNvPr id="712" name="Google Shape;712;g257c80f5285_0_1701"/>
          <p:cNvSpPr txBox="1"/>
          <p:nvPr/>
        </p:nvSpPr>
        <p:spPr>
          <a:xfrm>
            <a:off x="2606063" y="3899517"/>
            <a:ext cx="1039200" cy="3618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150"/>
              <a:buFont typeface="Arial"/>
              <a:buNone/>
            </a:pPr>
            <a:r>
              <a:rPr lang="en-US" sz="1150" b="0" i="0" u="none" strike="noStrike" cap="none">
                <a:solidFill>
                  <a:schemeClr val="lt1"/>
                </a:solidFill>
                <a:latin typeface="Oswald Medium"/>
                <a:ea typeface="Oswald Medium"/>
                <a:cs typeface="Oswald Medium"/>
                <a:sym typeface="Oswald Medium"/>
              </a:rPr>
              <a:t>$30.35</a:t>
            </a:r>
            <a:endParaRPr sz="1150" b="0" i="0" u="none" strike="noStrike" cap="none">
              <a:solidFill>
                <a:schemeClr val="lt1"/>
              </a:solidFill>
              <a:latin typeface="Oswald Medium"/>
              <a:ea typeface="Oswald Medium"/>
              <a:cs typeface="Oswald Medium"/>
              <a:sym typeface="Oswald Medium"/>
            </a:endParaRPr>
          </a:p>
        </p:txBody>
      </p:sp>
      <p:sp>
        <p:nvSpPr>
          <p:cNvPr id="713" name="Google Shape;713;g257c80f5285_0_1701"/>
          <p:cNvSpPr txBox="1"/>
          <p:nvPr/>
        </p:nvSpPr>
        <p:spPr>
          <a:xfrm>
            <a:off x="3605715" y="5121891"/>
            <a:ext cx="1039200" cy="3618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150"/>
              <a:buFont typeface="Arial"/>
              <a:buNone/>
            </a:pPr>
            <a:r>
              <a:rPr lang="en-US" sz="1150" b="0" i="0" u="none" strike="noStrike" cap="none">
                <a:solidFill>
                  <a:schemeClr val="lt1"/>
                </a:solidFill>
                <a:latin typeface="Oswald Medium"/>
                <a:ea typeface="Oswald Medium"/>
                <a:cs typeface="Oswald Medium"/>
                <a:sym typeface="Oswald Medium"/>
              </a:rPr>
              <a:t>$40.80</a:t>
            </a:r>
            <a:endParaRPr sz="1150" b="0" i="0" u="none" strike="noStrike" cap="none">
              <a:solidFill>
                <a:schemeClr val="lt1"/>
              </a:solidFill>
              <a:latin typeface="Oswald Medium"/>
              <a:ea typeface="Oswald Medium"/>
              <a:cs typeface="Oswald Medium"/>
              <a:sym typeface="Oswald Medium"/>
            </a:endParaRPr>
          </a:p>
        </p:txBody>
      </p:sp>
      <p:sp>
        <p:nvSpPr>
          <p:cNvPr id="714" name="Google Shape;714;g257c80f5285_0_1701"/>
          <p:cNvSpPr txBox="1"/>
          <p:nvPr/>
        </p:nvSpPr>
        <p:spPr>
          <a:xfrm>
            <a:off x="3950589" y="3589537"/>
            <a:ext cx="1259100" cy="3549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000"/>
              <a:buFont typeface="Arial"/>
              <a:buNone/>
            </a:pPr>
            <a:r>
              <a:rPr lang="en-US" sz="1000" b="1" i="0" u="none" strike="noStrike" cap="none">
                <a:solidFill>
                  <a:srgbClr val="000000"/>
                </a:solidFill>
                <a:latin typeface="Caveat"/>
                <a:ea typeface="Caveat"/>
                <a:cs typeface="Caveat"/>
                <a:sym typeface="Caveat"/>
              </a:rPr>
              <a:t>A</a:t>
            </a:r>
            <a:r>
              <a:rPr lang="en-US" sz="1000" b="1" i="0" u="none" strike="noStrike" cap="none">
                <a:solidFill>
                  <a:srgbClr val="000000"/>
                </a:solidFill>
                <a:latin typeface="Caveat"/>
                <a:ea typeface="Caveat"/>
                <a:cs typeface="Caveat"/>
                <a:sym typeface="Caveat"/>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6"/>
                  </a:ext>
                </a:extLst>
              </a:rPr>
              <a:t> difference of </a:t>
            </a:r>
            <a:r>
              <a:rPr lang="en-US" sz="1000" b="1" i="0" u="none" strike="noStrike" cap="none">
                <a:solidFill>
                  <a:srgbClr val="000000"/>
                </a:solidFill>
                <a:latin typeface="Caveat"/>
                <a:ea typeface="Caveat"/>
                <a:cs typeface="Caveat"/>
                <a:sym typeface="Caveat"/>
              </a:rPr>
              <a:t>22.5%</a:t>
            </a:r>
            <a:endParaRPr sz="1000" b="1" i="0" u="none" strike="noStrike" cap="none">
              <a:solidFill>
                <a:srgbClr val="9AD7D7"/>
              </a:solidFill>
              <a:latin typeface="Caveat"/>
              <a:ea typeface="Caveat"/>
              <a:cs typeface="Caveat"/>
              <a:sym typeface="Caveat"/>
            </a:endParaRPr>
          </a:p>
        </p:txBody>
      </p:sp>
      <p:pic>
        <p:nvPicPr>
          <p:cNvPr id="715" name="Google Shape;715;g257c80f5285_0_1701"/>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rot="-2793909" flipH="1">
            <a:off x="3664375" y="3697816"/>
            <a:ext cx="292489" cy="259439"/>
          </a:xfrm>
          <a:prstGeom prst="rect">
            <a:avLst/>
          </a:prstGeom>
          <a:noFill/>
          <a:ln>
            <a:noFill/>
          </a:ln>
        </p:spPr>
      </p:pic>
      <p:sp>
        <p:nvSpPr>
          <p:cNvPr id="716" name="Google Shape;716;g257c80f5285_0_1701"/>
          <p:cNvSpPr txBox="1"/>
          <p:nvPr/>
        </p:nvSpPr>
        <p:spPr>
          <a:xfrm>
            <a:off x="3950589" y="3869206"/>
            <a:ext cx="1259100" cy="3549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000"/>
              <a:buFont typeface="Arial"/>
              <a:buNone/>
            </a:pPr>
            <a:r>
              <a:rPr lang="en-US" sz="1000" b="1" i="0" u="none" strike="noStrike" cap="none">
                <a:solidFill>
                  <a:srgbClr val="000000"/>
                </a:solidFill>
                <a:latin typeface="Caveat"/>
                <a:ea typeface="Caveat"/>
                <a:cs typeface="Caveat"/>
                <a:sym typeface="Caveat"/>
              </a:rPr>
              <a:t>A</a:t>
            </a:r>
            <a:r>
              <a:rPr lang="en-US" sz="1000" b="1" i="0" u="none" strike="noStrike" cap="none">
                <a:solidFill>
                  <a:srgbClr val="000000"/>
                </a:solidFill>
                <a:latin typeface="Caveat"/>
                <a:ea typeface="Caveat"/>
                <a:cs typeface="Caveat"/>
                <a:sym typeface="Caveat"/>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7"/>
                  </a:ext>
                </a:extLst>
              </a:rPr>
              <a:t> difference of </a:t>
            </a:r>
            <a:r>
              <a:rPr lang="en-US" sz="1000" b="1" i="0" u="none" strike="noStrike" cap="none">
                <a:solidFill>
                  <a:srgbClr val="000000"/>
                </a:solidFill>
                <a:latin typeface="Caveat"/>
                <a:ea typeface="Caveat"/>
                <a:cs typeface="Caveat"/>
                <a:sym typeface="Caveat"/>
              </a:rPr>
              <a:t>15.5%</a:t>
            </a:r>
            <a:endParaRPr sz="1000" b="1" i="0" u="none" strike="noStrike" cap="none">
              <a:solidFill>
                <a:srgbClr val="9AD7D7"/>
              </a:solidFill>
              <a:latin typeface="Caveat"/>
              <a:ea typeface="Caveat"/>
              <a:cs typeface="Caveat"/>
              <a:sym typeface="Caveat"/>
            </a:endParaRPr>
          </a:p>
        </p:txBody>
      </p:sp>
      <p:sp>
        <p:nvSpPr>
          <p:cNvPr id="717" name="Google Shape;717;g257c80f5285_0_1701"/>
          <p:cNvSpPr/>
          <p:nvPr/>
        </p:nvSpPr>
        <p:spPr>
          <a:xfrm>
            <a:off x="4067607" y="4899906"/>
            <a:ext cx="753600" cy="263100"/>
          </a:xfrm>
          <a:prstGeom prst="rect">
            <a:avLst/>
          </a:prstGeom>
          <a:solidFill>
            <a:srgbClr val="EBF7F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18" name="Google Shape;718;g257c80f5285_0_1701"/>
          <p:cNvSpPr/>
          <p:nvPr/>
        </p:nvSpPr>
        <p:spPr>
          <a:xfrm>
            <a:off x="4398281" y="5179574"/>
            <a:ext cx="423000" cy="263100"/>
          </a:xfrm>
          <a:prstGeom prst="rect">
            <a:avLst/>
          </a:prstGeom>
          <a:solidFill>
            <a:srgbClr val="EBF7F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19" name="Google Shape;719;g257c80f5285_0_1701"/>
          <p:cNvSpPr txBox="1"/>
          <p:nvPr/>
        </p:nvSpPr>
        <p:spPr>
          <a:xfrm>
            <a:off x="4846494" y="4801435"/>
            <a:ext cx="1259100" cy="3549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000"/>
              <a:buFont typeface="Arial"/>
              <a:buNone/>
            </a:pPr>
            <a:r>
              <a:rPr lang="en-US" sz="1000" b="1" i="0" u="none" strike="noStrike" cap="none">
                <a:solidFill>
                  <a:schemeClr val="dk1"/>
                </a:solidFill>
                <a:latin typeface="Caveat"/>
                <a:ea typeface="Caveat"/>
                <a:cs typeface="Caveat"/>
                <a:sym typeface="Caveat"/>
              </a:rPr>
              <a:t>A</a:t>
            </a:r>
            <a:r>
              <a:rPr lang="en-US" sz="1000" b="1" i="0" u="none" strike="noStrike" cap="none">
                <a:solidFill>
                  <a:schemeClr val="dk1"/>
                </a:solidFill>
                <a:latin typeface="Caveat"/>
                <a:ea typeface="Caveat"/>
                <a:cs typeface="Caveat"/>
                <a:sym typeface="Caveat"/>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8"/>
                  </a:ext>
                </a:extLst>
              </a:rPr>
              <a:t> difference of </a:t>
            </a:r>
            <a:r>
              <a:rPr lang="en-US" sz="1000" b="1" i="0" u="none" strike="noStrike" cap="none">
                <a:solidFill>
                  <a:schemeClr val="dk1"/>
                </a:solidFill>
                <a:latin typeface="Caveat"/>
                <a:ea typeface="Caveat"/>
                <a:cs typeface="Caveat"/>
                <a:sym typeface="Caveat"/>
              </a:rPr>
              <a:t>17.6%</a:t>
            </a:r>
            <a:endParaRPr sz="1000" b="1" i="0" u="none" strike="noStrike" cap="none">
              <a:solidFill>
                <a:schemeClr val="dk1"/>
              </a:solidFill>
              <a:latin typeface="Caveat"/>
              <a:ea typeface="Caveat"/>
              <a:cs typeface="Caveat"/>
              <a:sym typeface="Caveat"/>
            </a:endParaRPr>
          </a:p>
        </p:txBody>
      </p:sp>
      <p:pic>
        <p:nvPicPr>
          <p:cNvPr id="720" name="Google Shape;720;g257c80f5285_0_1701"/>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rot="-2793909" flipH="1">
            <a:off x="4560280" y="4909715"/>
            <a:ext cx="292489" cy="259439"/>
          </a:xfrm>
          <a:prstGeom prst="rect">
            <a:avLst/>
          </a:prstGeom>
          <a:noFill/>
          <a:ln>
            <a:noFill/>
          </a:ln>
        </p:spPr>
      </p:pic>
      <p:sp>
        <p:nvSpPr>
          <p:cNvPr id="721" name="Google Shape;721;g257c80f5285_0_1701"/>
          <p:cNvSpPr txBox="1"/>
          <p:nvPr/>
        </p:nvSpPr>
        <p:spPr>
          <a:xfrm>
            <a:off x="4846494" y="5081104"/>
            <a:ext cx="1259100" cy="3549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000"/>
              <a:buFont typeface="Arial"/>
              <a:buNone/>
            </a:pPr>
            <a:r>
              <a:rPr lang="en-US" sz="1000" b="1" i="0" u="none" strike="noStrike" cap="none">
                <a:solidFill>
                  <a:srgbClr val="000000"/>
                </a:solidFill>
                <a:latin typeface="Caveat"/>
                <a:ea typeface="Caveat"/>
                <a:cs typeface="Caveat"/>
                <a:sym typeface="Caveat"/>
              </a:rPr>
              <a:t>A</a:t>
            </a:r>
            <a:r>
              <a:rPr lang="en-US" sz="1000" b="1" i="0" u="none" strike="noStrike" cap="none">
                <a:solidFill>
                  <a:srgbClr val="000000"/>
                </a:solidFill>
                <a:latin typeface="Caveat"/>
                <a:ea typeface="Caveat"/>
                <a:cs typeface="Caveat"/>
                <a:sym typeface="Caveat"/>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9"/>
                  </a:ext>
                </a:extLst>
              </a:rPr>
              <a:t> difference of </a:t>
            </a:r>
            <a:r>
              <a:rPr lang="en-US" sz="1000" b="1" i="0" u="none" strike="noStrike" cap="none">
                <a:solidFill>
                  <a:srgbClr val="000000"/>
                </a:solidFill>
                <a:latin typeface="Caveat"/>
                <a:ea typeface="Caveat"/>
                <a:cs typeface="Caveat"/>
                <a:sym typeface="Caveat"/>
              </a:rPr>
              <a:t>9.8%</a:t>
            </a:r>
            <a:endParaRPr sz="1000" b="1" i="0" u="none" strike="noStrike" cap="none">
              <a:solidFill>
                <a:srgbClr val="9AD7D7"/>
              </a:solidFill>
              <a:latin typeface="Caveat"/>
              <a:ea typeface="Caveat"/>
              <a:cs typeface="Caveat"/>
              <a:sym typeface="Caveat"/>
            </a:endParaRPr>
          </a:p>
        </p:txBody>
      </p:sp>
      <p:pic>
        <p:nvPicPr>
          <p:cNvPr id="722" name="Google Shape;722;g257c80f5285_0_1701"/>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rot="-2793909" flipH="1">
            <a:off x="4560280" y="5189383"/>
            <a:ext cx="292489" cy="259439"/>
          </a:xfrm>
          <a:prstGeom prst="rect">
            <a:avLst/>
          </a:prstGeom>
          <a:noFill/>
          <a:ln>
            <a:noFill/>
          </a:ln>
        </p:spPr>
      </p:pic>
      <p:sp>
        <p:nvSpPr>
          <p:cNvPr id="723" name="Google Shape;723;g257c80f5285_0_1701"/>
          <p:cNvSpPr txBox="1"/>
          <p:nvPr/>
        </p:nvSpPr>
        <p:spPr>
          <a:xfrm>
            <a:off x="339125" y="5737550"/>
            <a:ext cx="4825500" cy="738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600"/>
              <a:buFont typeface="Arial"/>
              <a:buNone/>
            </a:pPr>
            <a:r>
              <a:rPr lang="en-US" sz="500" b="0" i="0" u="none" strike="noStrike" cap="none">
                <a:solidFill>
                  <a:srgbClr val="666666"/>
                </a:solidFill>
                <a:uFill>
                  <a:noFill/>
                </a:uFill>
                <a:latin typeface="Roboto"/>
                <a:ea typeface="Roboto"/>
                <a:cs typeface="Roboto"/>
                <a:sym typeface="Roboto"/>
                <a:hlinkClick r:id="rId6">
                  <a:extLst>
                    <a:ext uri="{A12FA001-AC4F-418D-AE19-62706E023703}">
                      <ahyp:hlinkClr xmlns:ahyp="http://schemas.microsoft.com/office/drawing/2018/hyperlinkcolor" val="tx"/>
                    </a:ext>
                  </a:extLst>
                </a:hlinkClick>
              </a:rPr>
              <a:t>https://www.epi.org/publication/black-workers-covid/</a:t>
            </a:r>
            <a:endParaRPr sz="500" b="0" i="0" u="none" strike="noStrike" cap="none">
              <a:solidFill>
                <a:srgbClr val="666666"/>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600"/>
              <a:buFont typeface="Arial"/>
              <a:buNone/>
            </a:pPr>
            <a:r>
              <a:rPr lang="en-US" sz="500" b="0" i="0" u="none" strike="noStrike" cap="none">
                <a:solidFill>
                  <a:srgbClr val="666666"/>
                </a:solidFill>
                <a:uFill>
                  <a:noFill/>
                </a:uFill>
                <a:latin typeface="Roboto"/>
                <a:ea typeface="Roboto"/>
                <a:cs typeface="Roboto"/>
                <a:sym typeface="Roboto"/>
                <a:hlinkClick r:id="rId7">
                  <a:extLst>
                    <a:ext uri="{A12FA001-AC4F-418D-AE19-62706E023703}">
                      <ahyp:hlinkClr xmlns:ahyp="http://schemas.microsoft.com/office/drawing/2018/hyperlinkcolor" val="tx"/>
                    </a:ext>
                  </a:extLst>
                </a:hlinkClick>
              </a:rPr>
              <a:t>https://www.federalreserve.gov/econres/notes/feds-notes/disparities-in-wealth-by-race-and-ethnicity-in-the-2019-survey-of-consumer-finances-20200928.htm</a:t>
            </a:r>
            <a:r>
              <a:rPr lang="en-US" sz="500" b="0" i="0" u="none" strike="noStrike" cap="none">
                <a:solidFill>
                  <a:srgbClr val="666666"/>
                </a:solidFill>
                <a:latin typeface="Roboto"/>
                <a:ea typeface="Roboto"/>
                <a:cs typeface="Roboto"/>
                <a:sym typeface="Roboto"/>
              </a:rPr>
              <a:t> </a:t>
            </a:r>
            <a:endParaRPr sz="500" b="0" i="0" u="none" strike="noStrike" cap="none">
              <a:solidFill>
                <a:srgbClr val="666666"/>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600"/>
              <a:buFont typeface="Arial"/>
              <a:buNone/>
            </a:pPr>
            <a:r>
              <a:rPr lang="en-US" sz="500" b="0" i="0" u="none" strike="noStrike" cap="none">
                <a:solidFill>
                  <a:srgbClr val="666666"/>
                </a:solidFill>
                <a:uFill>
                  <a:noFill/>
                </a:uFill>
                <a:latin typeface="Roboto"/>
                <a:ea typeface="Roboto"/>
                <a:cs typeface="Roboto"/>
                <a:sym typeface="Roboto"/>
                <a:hlinkClick r:id="rId8">
                  <a:extLst>
                    <a:ext uri="{A12FA001-AC4F-418D-AE19-62706E023703}">
                      <ahyp:hlinkClr xmlns:ahyp="http://schemas.microsoft.com/office/drawing/2018/hyperlinkcolor" val="tx"/>
                    </a:ext>
                  </a:extLst>
                </a:hlinkClick>
              </a:rPr>
              <a:t>https://www.npr.org/sections/live-updates-protests-for-racial-justice/2020/09/23/916022472/cost-of-racism-u-s-economy-lost-16-trillion-because-of-discrimination-bank-says</a:t>
            </a:r>
            <a:endParaRPr sz="500" b="0" i="0" u="none" strike="noStrike" cap="none">
              <a:solidFill>
                <a:srgbClr val="666666"/>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600"/>
              <a:buFont typeface="Arial"/>
              <a:buNone/>
            </a:pPr>
            <a:endParaRPr sz="500" b="0" i="0" u="none" strike="noStrike" cap="none">
              <a:solidFill>
                <a:srgbClr val="666666"/>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600"/>
              <a:buFont typeface="Arial"/>
              <a:buNone/>
            </a:pPr>
            <a:endParaRPr sz="500" b="0" i="0" u="none" strike="noStrike" cap="none">
              <a:solidFill>
                <a:srgbClr val="666666"/>
              </a:solidFill>
              <a:latin typeface="Roboto"/>
              <a:ea typeface="Roboto"/>
              <a:cs typeface="Roboto"/>
              <a:sym typeface="Roboto"/>
            </a:endParaRPr>
          </a:p>
        </p:txBody>
      </p:sp>
      <p:sp>
        <p:nvSpPr>
          <p:cNvPr id="724" name="Google Shape;724;g257c80f5285_0_1701"/>
          <p:cNvSpPr txBox="1"/>
          <p:nvPr/>
        </p:nvSpPr>
        <p:spPr>
          <a:xfrm>
            <a:off x="7537075" y="6568700"/>
            <a:ext cx="1568100" cy="2769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600"/>
              <a:buFont typeface="Arial"/>
              <a:buNone/>
            </a:pPr>
            <a:r>
              <a:rPr lang="en-US" sz="600" b="0" i="0" u="none" strike="noStrike" cap="none">
                <a:solidFill>
                  <a:srgbClr val="B7B7B7"/>
                </a:solidFill>
                <a:latin typeface="Arial"/>
                <a:ea typeface="Arial"/>
                <a:cs typeface="Arial"/>
                <a:sym typeface="Arial"/>
              </a:rPr>
              <a:t>© 202</a:t>
            </a:r>
            <a:r>
              <a:rPr lang="en-US" sz="600">
                <a:solidFill>
                  <a:srgbClr val="B7B7B7"/>
                </a:solidFill>
              </a:rPr>
              <a:t>3 </a:t>
            </a:r>
            <a:r>
              <a:rPr lang="en-US" sz="600" b="0" i="0" u="none" strike="noStrike" cap="none">
                <a:solidFill>
                  <a:srgbClr val="B7B7B7"/>
                </a:solidFill>
                <a:latin typeface="Arial"/>
                <a:ea typeface="Arial"/>
                <a:cs typeface="Arial"/>
                <a:sym typeface="Arial"/>
              </a:rPr>
              <a:t>Braven, Inc. All Rights Reserved</a:t>
            </a:r>
            <a:endParaRPr sz="600" b="0" i="0" u="none" strike="noStrike" cap="none">
              <a:solidFill>
                <a:srgbClr val="B7B7B7"/>
              </a:solidFill>
              <a:latin typeface="Arial"/>
              <a:ea typeface="Arial"/>
              <a:cs typeface="Arial"/>
              <a:sym typeface="Arial"/>
            </a:endParaRPr>
          </a:p>
        </p:txBody>
      </p:sp>
      <p:pic>
        <p:nvPicPr>
          <p:cNvPr id="725" name="Google Shape;725;g257c80f5285_0_1701"/>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rot="-2793909" flipH="1">
            <a:off x="3664375" y="3973585"/>
            <a:ext cx="292489" cy="259439"/>
          </a:xfrm>
          <a:prstGeom prst="rect">
            <a:avLst/>
          </a:prstGeom>
          <a:noFill/>
          <a:ln>
            <a:noFill/>
          </a:ln>
        </p:spPr>
      </p:pic>
      <p:sp>
        <p:nvSpPr>
          <p:cNvPr id="726" name="Google Shape;726;g257c80f5285_0_1701"/>
          <p:cNvSpPr txBox="1">
            <a:spLocks noGrp="1"/>
          </p:cNvSpPr>
          <p:nvPr>
            <p:ph type="sldNum" idx="12"/>
          </p:nvPr>
        </p:nvSpPr>
        <p:spPr>
          <a:xfrm>
            <a:off x="8556483" y="6234348"/>
            <a:ext cx="548700" cy="524700"/>
          </a:xfrm>
          <a:prstGeom prst="rect">
            <a:avLst/>
          </a:prstGeom>
          <a:noFill/>
          <a:ln>
            <a:noFill/>
          </a:ln>
        </p:spPr>
        <p:txBody>
          <a:bodyPr spcFirstLastPara="1" wrap="square" lIns="91425" tIns="91425" rIns="91425" bIns="91425" anchor="ctr" anchorCtr="0">
            <a:normAutofit/>
          </a:bodyPr>
          <a:lstStyle/>
          <a:p>
            <a:pPr marL="0" lvl="0" indent="0" algn="r" rtl="0">
              <a:lnSpc>
                <a:spcPct val="100000"/>
              </a:lnSpc>
              <a:spcBef>
                <a:spcPts val="0"/>
              </a:spcBef>
              <a:spcAft>
                <a:spcPts val="0"/>
              </a:spcAft>
              <a:buSzPts val="1000"/>
              <a:buNone/>
            </a:pPr>
            <a:fld id="{00000000-1234-1234-1234-123412341234}" type="slidenum">
              <a:rPr lang="en-US"/>
              <a:t>22</a:t>
            </a:fld>
            <a:endParaRPr/>
          </a:p>
        </p:txBody>
      </p:sp>
      <p:pic>
        <p:nvPicPr>
          <p:cNvPr id="727" name="Google Shape;727;g257c80f5285_0_1701"/>
          <p:cNvPicPr preferRelativeResize="0"/>
          <p:nvPr/>
        </p:nvPicPr>
        <p:blipFill rotWithShape="1">
          <a:blip r:embed="rId9" cstate="email">
            <a:alphaModFix/>
            <a:extLst>
              <a:ext uri="{28A0092B-C50C-407E-A947-70E740481C1C}">
                <a14:useLocalDpi xmlns:a14="http://schemas.microsoft.com/office/drawing/2010/main"/>
              </a:ext>
            </a:extLst>
          </a:blip>
          <a:srcRect l="-5030"/>
          <a:stretch/>
        </p:blipFill>
        <p:spPr>
          <a:xfrm>
            <a:off x="172600" y="215800"/>
            <a:ext cx="1477174" cy="437699"/>
          </a:xfrm>
          <a:prstGeom prst="rect">
            <a:avLst/>
          </a:prstGeom>
          <a:noFill/>
          <a:ln>
            <a:noFill/>
          </a:ln>
        </p:spPr>
      </p:pic>
      <p:pic>
        <p:nvPicPr>
          <p:cNvPr id="728" name="Google Shape;728;g257c80f5285_0_1701"/>
          <p:cNvPicPr preferRelativeResize="0"/>
          <p:nvPr/>
        </p:nvPicPr>
        <p:blipFill>
          <a:blip r:embed="rId10" cstate="email">
            <a:alphaModFix/>
            <a:extLst>
              <a:ext uri="{28A0092B-C50C-407E-A947-70E740481C1C}">
                <a14:useLocalDpi xmlns:a14="http://schemas.microsoft.com/office/drawing/2010/main"/>
              </a:ext>
            </a:extLst>
          </a:blip>
          <a:stretch>
            <a:fillRect/>
          </a:stretch>
        </p:blipFill>
        <p:spPr>
          <a:xfrm>
            <a:off x="688" y="6234350"/>
            <a:ext cx="1820981" cy="66915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EBEBDE"/>
        </a:solidFill>
        <a:effectLst/>
      </p:bgPr>
    </p:bg>
    <p:spTree>
      <p:nvGrpSpPr>
        <p:cNvPr id="1" name="Shape 733"/>
        <p:cNvGrpSpPr/>
        <p:nvPr/>
      </p:nvGrpSpPr>
      <p:grpSpPr>
        <a:xfrm>
          <a:off x="0" y="0"/>
          <a:ext cx="0" cy="0"/>
          <a:chOff x="0" y="0"/>
          <a:chExt cx="0" cy="0"/>
        </a:xfrm>
      </p:grpSpPr>
      <p:pic>
        <p:nvPicPr>
          <p:cNvPr id="734" name="Google Shape;734;g258e38668da_4_0"/>
          <p:cNvPicPr preferRelativeResize="0"/>
          <p:nvPr/>
        </p:nvPicPr>
        <p:blipFill rotWithShape="1">
          <a:blip r:embed="rId3" cstate="email">
            <a:alphaModFix/>
            <a:extLst>
              <a:ext uri="{28A0092B-C50C-407E-A947-70E740481C1C}">
                <a14:useLocalDpi xmlns:a14="http://schemas.microsoft.com/office/drawing/2010/main"/>
              </a:ext>
            </a:extLst>
          </a:blip>
          <a:srcRect b="-1285"/>
          <a:stretch/>
        </p:blipFill>
        <p:spPr>
          <a:xfrm>
            <a:off x="41850" y="1898100"/>
            <a:ext cx="9102152" cy="4280125"/>
          </a:xfrm>
          <a:prstGeom prst="rect">
            <a:avLst/>
          </a:prstGeom>
          <a:noFill/>
          <a:ln>
            <a:noFill/>
          </a:ln>
        </p:spPr>
      </p:pic>
      <p:pic>
        <p:nvPicPr>
          <p:cNvPr id="735" name="Google Shape;735;g258e38668da_4_0"/>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93875" y="852700"/>
            <a:ext cx="6828452" cy="846176"/>
          </a:xfrm>
          <a:prstGeom prst="rect">
            <a:avLst/>
          </a:prstGeom>
          <a:noFill/>
          <a:ln>
            <a:noFill/>
          </a:ln>
        </p:spPr>
      </p:pic>
      <p:pic>
        <p:nvPicPr>
          <p:cNvPr id="736" name="Google Shape;736;g258e38668da_4_0"/>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7684075" y="1514350"/>
            <a:ext cx="1459927" cy="314875"/>
          </a:xfrm>
          <a:prstGeom prst="rect">
            <a:avLst/>
          </a:prstGeom>
          <a:noFill/>
          <a:ln>
            <a:noFill/>
          </a:ln>
        </p:spPr>
      </p:pic>
      <p:pic>
        <p:nvPicPr>
          <p:cNvPr id="737" name="Google Shape;737;g258e38668da_4_0"/>
          <p:cNvPicPr preferRelativeResize="0"/>
          <p:nvPr/>
        </p:nvPicPr>
        <p:blipFill rotWithShape="1">
          <a:blip r:embed="rId6" cstate="email">
            <a:alphaModFix/>
            <a:extLst>
              <a:ext uri="{28A0092B-C50C-407E-A947-70E740481C1C}">
                <a14:useLocalDpi xmlns:a14="http://schemas.microsoft.com/office/drawing/2010/main"/>
              </a:ext>
            </a:extLst>
          </a:blip>
          <a:srcRect l="-5030"/>
          <a:stretch/>
        </p:blipFill>
        <p:spPr>
          <a:xfrm>
            <a:off x="172600" y="215800"/>
            <a:ext cx="1477174" cy="437699"/>
          </a:xfrm>
          <a:prstGeom prst="rect">
            <a:avLst/>
          </a:prstGeom>
          <a:noFill/>
          <a:ln>
            <a:noFill/>
          </a:ln>
        </p:spPr>
      </p:pic>
      <p:sp>
        <p:nvSpPr>
          <p:cNvPr id="738" name="Google Shape;738;g258e38668da_4_0"/>
          <p:cNvSpPr txBox="1">
            <a:spLocks noGrp="1"/>
          </p:cNvSpPr>
          <p:nvPr>
            <p:ph type="title" idx="4294967295"/>
          </p:nvPr>
        </p:nvSpPr>
        <p:spPr>
          <a:xfrm>
            <a:off x="6031500" y="6377450"/>
            <a:ext cx="3000000" cy="338700"/>
          </a:xfrm>
          <a:prstGeom prst="rect">
            <a:avLst/>
          </a:prstGeom>
          <a:noFill/>
          <a:ln>
            <a:noFill/>
            <a:prstDash/>
          </a:ln>
          <a:effectLst/>
        </p:spPr>
        <p:txBody>
          <a:bodyPr rot="0" spcFirstLastPara="1" vertOverflow="overflow" horzOverflow="overflow" vert="horz" wrap="square" lIns="91425" tIns="91425" rIns="91425" bIns="91425" numCol="1" spcCol="0" rtlCol="0" fromWordArt="0" anchor="t" anchorCtr="0" forceAA="0" compatLnSpc="1">
            <a:prstTxWarp prst="textNoShape">
              <a:avLst/>
            </a:prstTxWarp>
            <a:sp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000" b="0" i="0" u="none" strike="noStrike" kern="0" cap="none" spc="0" normalizeH="0" baseline="0" noProof="0" smtClean="0">
                <a:ln>
                  <a:noFill/>
                </a:ln>
                <a:solidFill>
                  <a:schemeClr val="dk2"/>
                </a:solidFill>
                <a:effectLst/>
                <a:uLnTx/>
                <a:uFillTx/>
                <a:latin typeface="Arial"/>
                <a:ea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23</a:t>
            </a:fld>
            <a:endParaRPr kumimoji="0" lang="en-US" sz="1400" b="0" i="0" u="none" strike="noStrike" kern="0" cap="none" spc="0" normalizeH="0" baseline="0" noProof="0" dirty="0">
              <a:ln>
                <a:noFill/>
              </a:ln>
              <a:solidFill>
                <a:srgbClr val="000000"/>
              </a:solidFill>
              <a:effectLst/>
              <a:uLnTx/>
              <a:uFillTx/>
              <a:latin typeface="Arial"/>
              <a:ea typeface="Arial"/>
              <a:cs typeface="Arial"/>
              <a:sym typeface="Arial"/>
            </a:endParaRPr>
          </a:p>
        </p:txBody>
      </p:sp>
      <p:pic>
        <p:nvPicPr>
          <p:cNvPr id="739" name="Google Shape;739;g258e38668da_4_0"/>
          <p:cNvPicPr preferRelativeResize="0"/>
          <p:nvPr/>
        </p:nvPicPr>
        <p:blipFill>
          <a:blip r:embed="rId7" cstate="email">
            <a:alphaModFix/>
            <a:extLst>
              <a:ext uri="{28A0092B-C50C-407E-A947-70E740481C1C}">
                <a14:useLocalDpi xmlns:a14="http://schemas.microsoft.com/office/drawing/2010/main"/>
              </a:ext>
            </a:extLst>
          </a:blip>
          <a:stretch>
            <a:fillRect/>
          </a:stretch>
        </p:blipFill>
        <p:spPr>
          <a:xfrm>
            <a:off x="700" y="6216525"/>
            <a:ext cx="1820981" cy="66915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EBEBDE"/>
        </a:solidFill>
        <a:effectLst/>
      </p:bgPr>
    </p:bg>
    <p:spTree>
      <p:nvGrpSpPr>
        <p:cNvPr id="1" name="Shape 743"/>
        <p:cNvGrpSpPr/>
        <p:nvPr/>
      </p:nvGrpSpPr>
      <p:grpSpPr>
        <a:xfrm>
          <a:off x="0" y="0"/>
          <a:ext cx="0" cy="0"/>
          <a:chOff x="0" y="0"/>
          <a:chExt cx="0" cy="0"/>
        </a:xfrm>
      </p:grpSpPr>
      <p:pic>
        <p:nvPicPr>
          <p:cNvPr id="744" name="Google Shape;744;g258e38668da_4_31"/>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86950" y="871575"/>
            <a:ext cx="8781075" cy="5909374"/>
          </a:xfrm>
          <a:prstGeom prst="rect">
            <a:avLst/>
          </a:prstGeom>
          <a:noFill/>
          <a:ln>
            <a:noFill/>
          </a:ln>
        </p:spPr>
      </p:pic>
      <p:pic>
        <p:nvPicPr>
          <p:cNvPr id="745" name="Google Shape;745;g258e38668da_4_31"/>
          <p:cNvPicPr preferRelativeResize="0"/>
          <p:nvPr/>
        </p:nvPicPr>
        <p:blipFill rotWithShape="1">
          <a:blip r:embed="rId4" cstate="email">
            <a:alphaModFix/>
            <a:extLst>
              <a:ext uri="{28A0092B-C50C-407E-A947-70E740481C1C}">
                <a14:useLocalDpi xmlns:a14="http://schemas.microsoft.com/office/drawing/2010/main"/>
              </a:ext>
            </a:extLst>
          </a:blip>
          <a:srcRect l="-28468"/>
          <a:stretch/>
        </p:blipFill>
        <p:spPr>
          <a:xfrm>
            <a:off x="-130500" y="-76508"/>
            <a:ext cx="1806900" cy="653500"/>
          </a:xfrm>
          <a:prstGeom prst="rect">
            <a:avLst/>
          </a:prstGeom>
          <a:noFill/>
          <a:ln>
            <a:noFill/>
          </a:ln>
        </p:spPr>
      </p:pic>
      <p:sp>
        <p:nvSpPr>
          <p:cNvPr id="746" name="Google Shape;746;g258e38668da_4_31"/>
          <p:cNvSpPr txBox="1">
            <a:spLocks noGrp="1"/>
          </p:cNvSpPr>
          <p:nvPr>
            <p:ph type="title" idx="4294967295"/>
          </p:nvPr>
        </p:nvSpPr>
        <p:spPr>
          <a:xfrm>
            <a:off x="6084975" y="6519300"/>
            <a:ext cx="3000000" cy="338700"/>
          </a:xfrm>
          <a:prstGeom prst="rect">
            <a:avLst/>
          </a:prstGeom>
          <a:noFill/>
          <a:ln>
            <a:noFill/>
            <a:prstDash/>
          </a:ln>
          <a:effectLst/>
        </p:spPr>
        <p:txBody>
          <a:bodyPr rot="0" spcFirstLastPara="1" vertOverflow="overflow" horzOverflow="overflow" vert="horz" wrap="square" lIns="91425" tIns="91425" rIns="91425" bIns="91425" numCol="1" spcCol="0" rtlCol="0" fromWordArt="0" anchor="t" anchorCtr="0" forceAA="0" compatLnSpc="1">
            <a:prstTxWarp prst="textNoShape">
              <a:avLst/>
            </a:prstTxWarp>
            <a:sp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000" b="0" i="0" u="none" strike="noStrike" kern="0" cap="none" spc="0" normalizeH="0" baseline="0" noProof="0" smtClean="0">
                <a:ln>
                  <a:noFill/>
                </a:ln>
                <a:solidFill>
                  <a:schemeClr val="dk2"/>
                </a:solidFill>
                <a:effectLst/>
                <a:uLnTx/>
                <a:uFillTx/>
                <a:latin typeface="Arial"/>
                <a:ea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24</a:t>
            </a:fld>
            <a:endParaRPr kumimoji="0" lang="en-US" sz="1400" b="0" i="0" u="none" strike="noStrike" kern="0" cap="none" spc="0" normalizeH="0" baseline="0" noProof="0" dirty="0">
              <a:ln>
                <a:noFill/>
              </a:ln>
              <a:solidFill>
                <a:srgbClr val="000000"/>
              </a:solidFill>
              <a:effectLst/>
              <a:uLnTx/>
              <a:uFillTx/>
              <a:latin typeface="Arial"/>
              <a:ea typeface="Arial"/>
              <a:cs typeface="Arial"/>
              <a:sym typeface="Arial"/>
            </a:endParaRPr>
          </a:p>
        </p:txBody>
      </p:sp>
      <p:pic>
        <p:nvPicPr>
          <p:cNvPr id="747" name="Google Shape;747;g258e38668da_4_31"/>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5347150" y="507525"/>
            <a:ext cx="3502800" cy="590376"/>
          </a:xfrm>
          <a:prstGeom prst="rect">
            <a:avLst/>
          </a:prstGeom>
          <a:noFill/>
          <a:ln>
            <a:noFill/>
          </a:ln>
        </p:spPr>
      </p:pic>
      <p:pic>
        <p:nvPicPr>
          <p:cNvPr id="748" name="Google Shape;748;g258e38668da_4_31"/>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329100" y="5889775"/>
            <a:ext cx="4304599" cy="590376"/>
          </a:xfrm>
          <a:prstGeom prst="rect">
            <a:avLst/>
          </a:prstGeom>
          <a:noFill/>
          <a:ln>
            <a:noFill/>
          </a:ln>
        </p:spPr>
      </p:pic>
      <p:pic>
        <p:nvPicPr>
          <p:cNvPr id="749" name="Google Shape;749;g258e38668da_4_31"/>
          <p:cNvPicPr preferRelativeResize="0"/>
          <p:nvPr/>
        </p:nvPicPr>
        <p:blipFill>
          <a:blip r:embed="rId7" cstate="email">
            <a:alphaModFix/>
            <a:extLst>
              <a:ext uri="{28A0092B-C50C-407E-A947-70E740481C1C}">
                <a14:useLocalDpi xmlns:a14="http://schemas.microsoft.com/office/drawing/2010/main"/>
              </a:ext>
            </a:extLst>
          </a:blip>
          <a:stretch>
            <a:fillRect/>
          </a:stretch>
        </p:blipFill>
        <p:spPr>
          <a:xfrm>
            <a:off x="5217824" y="5988375"/>
            <a:ext cx="3632125" cy="530925"/>
          </a:xfrm>
          <a:prstGeom prst="rect">
            <a:avLst/>
          </a:prstGeom>
          <a:noFill/>
          <a:ln>
            <a:noFill/>
          </a:ln>
        </p:spPr>
      </p:pic>
      <p:pic>
        <p:nvPicPr>
          <p:cNvPr id="750" name="Google Shape;750;g258e38668da_4_31"/>
          <p:cNvPicPr preferRelativeResize="0"/>
          <p:nvPr/>
        </p:nvPicPr>
        <p:blipFill>
          <a:blip r:embed="rId8" cstate="email">
            <a:alphaModFix/>
            <a:extLst>
              <a:ext uri="{28A0092B-C50C-407E-A947-70E740481C1C}">
                <a14:useLocalDpi xmlns:a14="http://schemas.microsoft.com/office/drawing/2010/main"/>
              </a:ext>
            </a:extLst>
          </a:blip>
          <a:stretch>
            <a:fillRect/>
          </a:stretch>
        </p:blipFill>
        <p:spPr>
          <a:xfrm>
            <a:off x="700" y="6216525"/>
            <a:ext cx="1820981" cy="66915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EBEBDE"/>
        </a:solidFill>
        <a:effectLst/>
      </p:bgPr>
    </p:bg>
    <p:spTree>
      <p:nvGrpSpPr>
        <p:cNvPr id="1" name="Shape 754"/>
        <p:cNvGrpSpPr/>
        <p:nvPr/>
      </p:nvGrpSpPr>
      <p:grpSpPr>
        <a:xfrm>
          <a:off x="0" y="0"/>
          <a:ext cx="0" cy="0"/>
          <a:chOff x="0" y="0"/>
          <a:chExt cx="0" cy="0"/>
        </a:xfrm>
      </p:grpSpPr>
      <p:pic>
        <p:nvPicPr>
          <p:cNvPr id="755" name="Google Shape;755;g258e38668da_4_45"/>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72600" y="534025"/>
            <a:ext cx="3614224" cy="1777325"/>
          </a:xfrm>
          <a:prstGeom prst="rect">
            <a:avLst/>
          </a:prstGeom>
          <a:noFill/>
          <a:ln>
            <a:noFill/>
          </a:ln>
        </p:spPr>
      </p:pic>
      <p:pic>
        <p:nvPicPr>
          <p:cNvPr id="756" name="Google Shape;756;g258e38668da_4_45"/>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5448775" y="0"/>
            <a:ext cx="2613174" cy="840177"/>
          </a:xfrm>
          <a:prstGeom prst="rect">
            <a:avLst/>
          </a:prstGeom>
          <a:noFill/>
          <a:ln>
            <a:noFill/>
          </a:ln>
        </p:spPr>
      </p:pic>
      <p:pic>
        <p:nvPicPr>
          <p:cNvPr id="757" name="Google Shape;757;g258e38668da_4_45"/>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1523763" y="2022050"/>
            <a:ext cx="6096474" cy="4607474"/>
          </a:xfrm>
          <a:prstGeom prst="rect">
            <a:avLst/>
          </a:prstGeom>
          <a:noFill/>
          <a:ln>
            <a:noFill/>
          </a:ln>
        </p:spPr>
      </p:pic>
      <p:pic>
        <p:nvPicPr>
          <p:cNvPr id="758" name="Google Shape;758;g258e38668da_4_45"/>
          <p:cNvPicPr preferRelativeResize="0"/>
          <p:nvPr/>
        </p:nvPicPr>
        <p:blipFill rotWithShape="1">
          <a:blip r:embed="rId6" cstate="email">
            <a:alphaModFix/>
            <a:extLst>
              <a:ext uri="{28A0092B-C50C-407E-A947-70E740481C1C}">
                <a14:useLocalDpi xmlns:a14="http://schemas.microsoft.com/office/drawing/2010/main"/>
              </a:ext>
            </a:extLst>
          </a:blip>
          <a:srcRect l="-5030"/>
          <a:stretch/>
        </p:blipFill>
        <p:spPr>
          <a:xfrm>
            <a:off x="172600" y="215800"/>
            <a:ext cx="1477174" cy="437699"/>
          </a:xfrm>
          <a:prstGeom prst="rect">
            <a:avLst/>
          </a:prstGeom>
          <a:noFill/>
          <a:ln>
            <a:noFill/>
          </a:ln>
        </p:spPr>
      </p:pic>
      <p:sp>
        <p:nvSpPr>
          <p:cNvPr id="759" name="Google Shape;759;g258e38668da_4_45"/>
          <p:cNvSpPr txBox="1"/>
          <p:nvPr/>
        </p:nvSpPr>
        <p:spPr>
          <a:xfrm>
            <a:off x="6031500" y="6377450"/>
            <a:ext cx="3000000" cy="3387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fld id="{00000000-1234-1234-1234-123412341234}" type="slidenum">
              <a:rPr lang="en-US" sz="1000">
                <a:solidFill>
                  <a:schemeClr val="dk2"/>
                </a:solidFill>
              </a:rPr>
              <a:t>25</a:t>
            </a:fld>
            <a:endParaRPr/>
          </a:p>
        </p:txBody>
      </p:sp>
      <p:pic>
        <p:nvPicPr>
          <p:cNvPr id="760" name="Google Shape;760;g258e38668da_4_45"/>
          <p:cNvPicPr preferRelativeResize="0"/>
          <p:nvPr/>
        </p:nvPicPr>
        <p:blipFill>
          <a:blip r:embed="rId7" cstate="email">
            <a:alphaModFix/>
            <a:extLst>
              <a:ext uri="{28A0092B-C50C-407E-A947-70E740481C1C}">
                <a14:useLocalDpi xmlns:a14="http://schemas.microsoft.com/office/drawing/2010/main"/>
              </a:ext>
            </a:extLst>
          </a:blip>
          <a:stretch>
            <a:fillRect/>
          </a:stretch>
        </p:blipFill>
        <p:spPr>
          <a:xfrm>
            <a:off x="700" y="6216525"/>
            <a:ext cx="1820981" cy="66915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918"/>
        <p:cNvGrpSpPr/>
        <p:nvPr/>
      </p:nvGrpSpPr>
      <p:grpSpPr>
        <a:xfrm>
          <a:off x="0" y="0"/>
          <a:ext cx="0" cy="0"/>
          <a:chOff x="0" y="0"/>
          <a:chExt cx="0" cy="0"/>
        </a:xfrm>
      </p:grpSpPr>
      <p:sp>
        <p:nvSpPr>
          <p:cNvPr id="919" name="Google Shape;919;g258e38668da_4_197"/>
          <p:cNvSpPr txBox="1">
            <a:spLocks noGrp="1"/>
          </p:cNvSpPr>
          <p:nvPr>
            <p:ph type="sldNum" idx="12"/>
          </p:nvPr>
        </p:nvSpPr>
        <p:spPr>
          <a:xfrm>
            <a:off x="6581710" y="6886147"/>
            <a:ext cx="2133600" cy="230700"/>
          </a:xfrm>
          <a:prstGeom prst="rect">
            <a:avLst/>
          </a:prstGeom>
          <a:noFill/>
          <a:ln>
            <a:noFill/>
          </a:ln>
        </p:spPr>
        <p:txBody>
          <a:bodyPr spcFirstLastPara="1" wrap="square" lIns="91425" tIns="45700" rIns="91425" bIns="45700" anchor="ctr" anchorCtr="0">
            <a:spAutoFit/>
          </a:bodyPr>
          <a:lstStyle/>
          <a:p>
            <a:pPr marL="0" lvl="0" indent="0" algn="r" rtl="0">
              <a:spcBef>
                <a:spcPts val="0"/>
              </a:spcBef>
              <a:spcAft>
                <a:spcPts val="0"/>
              </a:spcAft>
              <a:buNone/>
            </a:pPr>
            <a:r>
              <a:rPr lang="en-US">
                <a:latin typeface="Calibri"/>
                <a:ea typeface="Calibri"/>
                <a:cs typeface="Calibri"/>
                <a:sym typeface="Calibri"/>
              </a:rPr>
              <a:t> </a:t>
            </a:r>
            <a:endParaRPr/>
          </a:p>
        </p:txBody>
      </p:sp>
      <p:sp>
        <p:nvSpPr>
          <p:cNvPr id="920" name="Google Shape;920;g258e38668da_4_197"/>
          <p:cNvSpPr>
            <a:spLocks noGrp="1"/>
          </p:cNvSpPr>
          <p:nvPr>
            <p:ph type="title" idx="4294967295"/>
          </p:nvPr>
        </p:nvSpPr>
        <p:spPr>
          <a:xfrm>
            <a:off x="-25621" y="156383"/>
            <a:ext cx="9195300" cy="990600"/>
          </a:xfrm>
          <a:prstGeom prst="rect">
            <a:avLst/>
          </a:prstGeom>
          <a:solidFill>
            <a:srgbClr val="336699"/>
          </a:solidFill>
          <a:ln>
            <a:noFill/>
            <a:prstDash/>
          </a:ln>
          <a:effectLst/>
        </p:spPr>
        <p:txBody>
          <a:bodyPr rot="0" spcFirstLastPara="1" vertOverflow="overflow" horzOverflow="overflow" vert="horz" wrap="square" lIns="91425" tIns="45700" rIns="91425" bIns="457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400" b="1" i="0" u="none" strike="noStrike" kern="0" cap="none" spc="0" normalizeH="0" baseline="0" noProof="0" dirty="0">
                <a:ln>
                  <a:noFill/>
                </a:ln>
                <a:solidFill>
                  <a:schemeClr val="lt1"/>
                </a:solidFill>
                <a:effectLst/>
                <a:uLnTx/>
                <a:uFillTx/>
                <a:latin typeface="Open Sans ExtraBold"/>
                <a:ea typeface="Open Sans ExtraBold"/>
                <a:cs typeface="Open Sans ExtraBold"/>
                <a:sym typeface="Open Sans ExtraBold"/>
              </a:rPr>
              <a:t>           </a:t>
            </a:r>
            <a:r>
              <a:rPr kumimoji="0" lang="en-US" sz="2800" b="1" i="0" u="none" strike="noStrike" kern="0" cap="none" spc="0" normalizeH="0" baseline="0" noProof="0" dirty="0">
                <a:ln>
                  <a:noFill/>
                </a:ln>
                <a:solidFill>
                  <a:schemeClr val="lt1"/>
                </a:solidFill>
                <a:effectLst/>
                <a:uLnTx/>
                <a:uFillTx/>
                <a:latin typeface="Open Sans ExtraBold"/>
                <a:ea typeface="Open Sans ExtraBold"/>
                <a:cs typeface="Open Sans ExtraBold"/>
                <a:sym typeface="Open Sans ExtraBold"/>
              </a:rPr>
              <a:t>THE RISE OF THE GEN Z PROFESSIONAL</a:t>
            </a:r>
            <a:endParaRPr kumimoji="0" lang="en-US" sz="14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921" name="Google Shape;921;g258e38668da_4_197"/>
          <p:cNvSpPr/>
          <p:nvPr/>
        </p:nvSpPr>
        <p:spPr>
          <a:xfrm>
            <a:off x="390093" y="-60157"/>
            <a:ext cx="1430700" cy="139950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922" name="Google Shape;922;g258e38668da_4_197"/>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409510" y="-68372"/>
            <a:ext cx="1391805" cy="1399565"/>
          </a:xfrm>
          <a:prstGeom prst="rect">
            <a:avLst/>
          </a:prstGeom>
          <a:noFill/>
          <a:ln>
            <a:noFill/>
          </a:ln>
        </p:spPr>
      </p:pic>
      <p:sp>
        <p:nvSpPr>
          <p:cNvPr id="923" name="Google Shape;923;g258e38668da_4_197"/>
          <p:cNvSpPr txBox="1"/>
          <p:nvPr/>
        </p:nvSpPr>
        <p:spPr>
          <a:xfrm>
            <a:off x="228600" y="1410663"/>
            <a:ext cx="8915400" cy="4525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chemeClr val="dk1"/>
                </a:solidFill>
                <a:latin typeface="Open Sans"/>
                <a:ea typeface="Open Sans"/>
                <a:cs typeface="Open Sans"/>
                <a:sym typeface="Open Sans"/>
              </a:rPr>
              <a:t>The number of Gen Z workers in the United States is on pace to triple in size, growing to 51 million and making up 30% of the workforce by 2030. </a:t>
            </a:r>
            <a:r>
              <a:rPr lang="en-US" sz="2400">
                <a:solidFill>
                  <a:schemeClr val="dk1"/>
                </a:solidFill>
                <a:latin typeface="Open Sans"/>
                <a:ea typeface="Open Sans"/>
                <a:cs typeface="Open Sans"/>
                <a:sym typeface="Open Sans"/>
              </a:rPr>
              <a:t>They are also coming of professional age at a time of massive changes in global ways of working.</a:t>
            </a:r>
            <a:endParaRPr/>
          </a:p>
          <a:p>
            <a:pPr marL="0" marR="0" lvl="0" indent="0" algn="l" rtl="0">
              <a:spcBef>
                <a:spcPts val="0"/>
              </a:spcBef>
              <a:spcAft>
                <a:spcPts val="0"/>
              </a:spcAft>
              <a:buNone/>
            </a:pPr>
            <a:endParaRPr sz="2400">
              <a:solidFill>
                <a:schemeClr val="dk1"/>
              </a:solidFill>
              <a:latin typeface="Open Sans"/>
              <a:ea typeface="Open Sans"/>
              <a:cs typeface="Open Sans"/>
              <a:sym typeface="Open Sans"/>
            </a:endParaRPr>
          </a:p>
          <a:p>
            <a:pPr marL="0" marR="0" lvl="0" indent="0" algn="l" rtl="0">
              <a:spcBef>
                <a:spcPts val="0"/>
              </a:spcBef>
              <a:spcAft>
                <a:spcPts val="0"/>
              </a:spcAft>
              <a:buNone/>
            </a:pPr>
            <a:r>
              <a:rPr lang="en-US" sz="2400">
                <a:solidFill>
                  <a:schemeClr val="dk1"/>
                </a:solidFill>
                <a:latin typeface="Open Sans"/>
                <a:ea typeface="Open Sans"/>
                <a:cs typeface="Open Sans"/>
                <a:sym typeface="Open Sans"/>
              </a:rPr>
              <a:t>We surveyed 600 rising seniors to best understand:</a:t>
            </a:r>
            <a:endParaRPr/>
          </a:p>
          <a:p>
            <a:pPr marL="285743" marR="0" lvl="0" indent="-285743" algn="l" rtl="0">
              <a:spcBef>
                <a:spcPts val="0"/>
              </a:spcBef>
              <a:spcAft>
                <a:spcPts val="0"/>
              </a:spcAft>
              <a:buClr>
                <a:schemeClr val="dk1"/>
              </a:buClr>
              <a:buSzPts val="2400"/>
              <a:buFont typeface="Arial"/>
              <a:buChar char="•"/>
            </a:pPr>
            <a:r>
              <a:rPr lang="en-US" sz="2400">
                <a:solidFill>
                  <a:schemeClr val="dk1"/>
                </a:solidFill>
                <a:latin typeface="Open Sans"/>
                <a:ea typeface="Open Sans"/>
                <a:cs typeface="Open Sans"/>
                <a:sym typeface="Open Sans"/>
              </a:rPr>
              <a:t>Job preferences</a:t>
            </a:r>
            <a:endParaRPr/>
          </a:p>
          <a:p>
            <a:pPr marL="285743" marR="0" lvl="0" indent="-285743" algn="l" rtl="0">
              <a:spcBef>
                <a:spcPts val="0"/>
              </a:spcBef>
              <a:spcAft>
                <a:spcPts val="0"/>
              </a:spcAft>
              <a:buClr>
                <a:schemeClr val="dk1"/>
              </a:buClr>
              <a:buSzPts val="2400"/>
              <a:buFont typeface="Arial"/>
              <a:buChar char="•"/>
            </a:pPr>
            <a:r>
              <a:rPr lang="en-US" sz="2400">
                <a:solidFill>
                  <a:schemeClr val="dk1"/>
                </a:solidFill>
                <a:latin typeface="Open Sans"/>
                <a:ea typeface="Open Sans"/>
                <a:cs typeface="Open Sans"/>
                <a:sym typeface="Open Sans"/>
              </a:rPr>
              <a:t>Desired benefits and perks</a:t>
            </a:r>
            <a:endParaRPr/>
          </a:p>
          <a:p>
            <a:pPr marL="285743" marR="0" lvl="0" indent="-285743" algn="l" rtl="0">
              <a:spcBef>
                <a:spcPts val="0"/>
              </a:spcBef>
              <a:spcAft>
                <a:spcPts val="0"/>
              </a:spcAft>
              <a:buClr>
                <a:schemeClr val="dk1"/>
              </a:buClr>
              <a:buSzPts val="2400"/>
              <a:buFont typeface="Arial"/>
              <a:buChar char="•"/>
            </a:pPr>
            <a:r>
              <a:rPr lang="en-US" sz="2400">
                <a:solidFill>
                  <a:schemeClr val="dk1"/>
                </a:solidFill>
                <a:latin typeface="Open Sans"/>
                <a:ea typeface="Open Sans"/>
                <a:cs typeface="Open Sans"/>
                <a:sym typeface="Open Sans"/>
              </a:rPr>
              <a:t>Preferred management styles</a:t>
            </a:r>
            <a:endParaRPr/>
          </a:p>
          <a:p>
            <a:pPr marL="285743" marR="0" lvl="0" indent="-285743" algn="l" rtl="0">
              <a:spcBef>
                <a:spcPts val="0"/>
              </a:spcBef>
              <a:spcAft>
                <a:spcPts val="0"/>
              </a:spcAft>
              <a:buClr>
                <a:schemeClr val="dk1"/>
              </a:buClr>
              <a:buSzPts val="2400"/>
              <a:buFont typeface="Arial"/>
              <a:buChar char="•"/>
            </a:pPr>
            <a:r>
              <a:rPr lang="en-US" sz="2400">
                <a:solidFill>
                  <a:schemeClr val="dk1"/>
                </a:solidFill>
                <a:latin typeface="Open Sans"/>
                <a:ea typeface="Open Sans"/>
                <a:cs typeface="Open Sans"/>
                <a:sym typeface="Open Sans"/>
              </a:rPr>
              <a:t>Importance of organizational culture</a:t>
            </a:r>
            <a:endParaRPr/>
          </a:p>
          <a:p>
            <a:pPr marL="285743" marR="0" lvl="0" indent="-285743" algn="l" rtl="0">
              <a:spcBef>
                <a:spcPts val="0"/>
              </a:spcBef>
              <a:spcAft>
                <a:spcPts val="0"/>
              </a:spcAft>
              <a:buClr>
                <a:schemeClr val="dk1"/>
              </a:buClr>
              <a:buSzPts val="2400"/>
              <a:buFont typeface="Arial"/>
              <a:buChar char="•"/>
            </a:pPr>
            <a:r>
              <a:rPr lang="en-US" sz="2400">
                <a:solidFill>
                  <a:schemeClr val="dk1"/>
                </a:solidFill>
                <a:latin typeface="Open Sans"/>
                <a:ea typeface="Open Sans"/>
                <a:cs typeface="Open Sans"/>
                <a:sym typeface="Open Sans"/>
              </a:rPr>
              <a:t>Concerns about the transition into the workforce</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929"/>
        <p:cNvGrpSpPr/>
        <p:nvPr/>
      </p:nvGrpSpPr>
      <p:grpSpPr>
        <a:xfrm>
          <a:off x="0" y="0"/>
          <a:ext cx="0" cy="0"/>
          <a:chOff x="0" y="0"/>
          <a:chExt cx="0" cy="0"/>
        </a:xfrm>
      </p:grpSpPr>
      <p:sp>
        <p:nvSpPr>
          <p:cNvPr id="930" name="Google Shape;930;g258e38668da_4_207"/>
          <p:cNvSpPr txBox="1">
            <a:spLocks noGrp="1"/>
          </p:cNvSpPr>
          <p:nvPr>
            <p:ph type="sldNum" idx="12"/>
          </p:nvPr>
        </p:nvSpPr>
        <p:spPr>
          <a:xfrm>
            <a:off x="6581710" y="6886147"/>
            <a:ext cx="2133600" cy="230700"/>
          </a:xfrm>
          <a:prstGeom prst="rect">
            <a:avLst/>
          </a:prstGeom>
          <a:noFill/>
          <a:ln>
            <a:noFill/>
          </a:ln>
        </p:spPr>
        <p:txBody>
          <a:bodyPr spcFirstLastPara="1" wrap="square" lIns="91425" tIns="45700" rIns="91425" bIns="45700" anchor="ctr" anchorCtr="0">
            <a:spAutoFit/>
          </a:bodyPr>
          <a:lstStyle/>
          <a:p>
            <a:pPr marL="0" lvl="0" indent="0" algn="r" rtl="0">
              <a:spcBef>
                <a:spcPts val="0"/>
              </a:spcBef>
              <a:spcAft>
                <a:spcPts val="0"/>
              </a:spcAft>
              <a:buNone/>
            </a:pPr>
            <a:r>
              <a:rPr lang="en-US">
                <a:latin typeface="Calibri"/>
                <a:ea typeface="Calibri"/>
                <a:cs typeface="Calibri"/>
                <a:sym typeface="Calibri"/>
              </a:rPr>
              <a:t> </a:t>
            </a:r>
            <a:endParaRPr/>
          </a:p>
        </p:txBody>
      </p:sp>
      <p:sp>
        <p:nvSpPr>
          <p:cNvPr id="931" name="Google Shape;931;g258e38668da_4_207"/>
          <p:cNvSpPr>
            <a:spLocks noGrp="1"/>
          </p:cNvSpPr>
          <p:nvPr>
            <p:ph type="title" idx="4294967295"/>
          </p:nvPr>
        </p:nvSpPr>
        <p:spPr>
          <a:xfrm>
            <a:off x="-25621" y="156383"/>
            <a:ext cx="9195300" cy="990600"/>
          </a:xfrm>
          <a:prstGeom prst="rect">
            <a:avLst/>
          </a:prstGeom>
          <a:solidFill>
            <a:srgbClr val="336699"/>
          </a:solidFill>
          <a:ln>
            <a:noFill/>
            <a:prstDash/>
          </a:ln>
          <a:effectLst/>
        </p:spPr>
        <p:txBody>
          <a:bodyPr rot="0" spcFirstLastPara="1" vertOverflow="overflow" horzOverflow="overflow" vert="horz" wrap="square" lIns="91425" tIns="45700" rIns="91425" bIns="457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400" b="1" i="0" u="none" strike="noStrike" kern="0" cap="none" spc="0" normalizeH="0" baseline="0" noProof="0" dirty="0">
                <a:ln>
                  <a:noFill/>
                </a:ln>
                <a:solidFill>
                  <a:schemeClr val="lt1"/>
                </a:solidFill>
                <a:effectLst/>
                <a:uLnTx/>
                <a:uFillTx/>
                <a:latin typeface="Open Sans ExtraBold"/>
                <a:ea typeface="Open Sans ExtraBold"/>
                <a:cs typeface="Open Sans ExtraBold"/>
                <a:sym typeface="Open Sans ExtraBold"/>
              </a:rPr>
              <a:t>           </a:t>
            </a:r>
            <a:r>
              <a:rPr kumimoji="0" lang="en-US" sz="2800" b="1" i="0" u="none" strike="noStrike" kern="0" cap="none" spc="0" normalizeH="0" baseline="0" noProof="0" dirty="0">
                <a:ln>
                  <a:noFill/>
                </a:ln>
                <a:solidFill>
                  <a:schemeClr val="lt1"/>
                </a:solidFill>
                <a:effectLst/>
                <a:uLnTx/>
                <a:uFillTx/>
                <a:latin typeface="Open Sans ExtraBold"/>
                <a:ea typeface="Open Sans ExtraBold"/>
                <a:cs typeface="Open Sans ExtraBold"/>
                <a:sym typeface="Open Sans ExtraBold"/>
              </a:rPr>
              <a:t>RESPONDENTS</a:t>
            </a:r>
            <a:endParaRPr kumimoji="0" lang="en-US" sz="14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932" name="Google Shape;932;g258e38668da_4_207"/>
          <p:cNvSpPr/>
          <p:nvPr/>
        </p:nvSpPr>
        <p:spPr>
          <a:xfrm>
            <a:off x="390093" y="-60157"/>
            <a:ext cx="1430700" cy="139950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933" name="Google Shape;933;g258e38668da_4_207"/>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409510" y="-68372"/>
            <a:ext cx="1391805" cy="1399565"/>
          </a:xfrm>
          <a:prstGeom prst="rect">
            <a:avLst/>
          </a:prstGeom>
          <a:noFill/>
          <a:ln>
            <a:noFill/>
          </a:ln>
        </p:spPr>
      </p:pic>
      <p:pic>
        <p:nvPicPr>
          <p:cNvPr id="934" name="Google Shape;934;g258e38668da_4_207"/>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918180" y="1157739"/>
            <a:ext cx="5147026" cy="2847296"/>
          </a:xfrm>
          <a:prstGeom prst="rect">
            <a:avLst/>
          </a:prstGeom>
          <a:noFill/>
          <a:ln>
            <a:noFill/>
          </a:ln>
        </p:spPr>
      </p:pic>
      <p:pic>
        <p:nvPicPr>
          <p:cNvPr id="935" name="Google Shape;935;g258e38668da_4_207"/>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1918180" y="3880812"/>
            <a:ext cx="5375627" cy="2977199"/>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941"/>
        <p:cNvGrpSpPr/>
        <p:nvPr/>
      </p:nvGrpSpPr>
      <p:grpSpPr>
        <a:xfrm>
          <a:off x="0" y="0"/>
          <a:ext cx="0" cy="0"/>
          <a:chOff x="0" y="0"/>
          <a:chExt cx="0" cy="0"/>
        </a:xfrm>
      </p:grpSpPr>
      <p:sp>
        <p:nvSpPr>
          <p:cNvPr id="942" name="Google Shape;942;g258e38668da_4_218"/>
          <p:cNvSpPr txBox="1">
            <a:spLocks noGrp="1"/>
          </p:cNvSpPr>
          <p:nvPr>
            <p:ph type="sldNum" idx="12"/>
          </p:nvPr>
        </p:nvSpPr>
        <p:spPr>
          <a:xfrm>
            <a:off x="6581710" y="6886147"/>
            <a:ext cx="2133600" cy="230700"/>
          </a:xfrm>
          <a:prstGeom prst="rect">
            <a:avLst/>
          </a:prstGeom>
          <a:noFill/>
          <a:ln>
            <a:noFill/>
          </a:ln>
        </p:spPr>
        <p:txBody>
          <a:bodyPr spcFirstLastPara="1" wrap="square" lIns="91425" tIns="45700" rIns="91425" bIns="45700" anchor="ctr" anchorCtr="0">
            <a:spAutoFit/>
          </a:bodyPr>
          <a:lstStyle/>
          <a:p>
            <a:pPr marL="0" lvl="0" indent="0" algn="r" rtl="0">
              <a:spcBef>
                <a:spcPts val="0"/>
              </a:spcBef>
              <a:spcAft>
                <a:spcPts val="0"/>
              </a:spcAft>
              <a:buNone/>
            </a:pPr>
            <a:r>
              <a:rPr lang="en-US">
                <a:latin typeface="Calibri"/>
                <a:ea typeface="Calibri"/>
                <a:cs typeface="Calibri"/>
                <a:sym typeface="Calibri"/>
              </a:rPr>
              <a:t> </a:t>
            </a:r>
            <a:endParaRPr/>
          </a:p>
        </p:txBody>
      </p:sp>
      <p:sp>
        <p:nvSpPr>
          <p:cNvPr id="943" name="Google Shape;943;g258e38668da_4_218"/>
          <p:cNvSpPr>
            <a:spLocks noGrp="1"/>
          </p:cNvSpPr>
          <p:nvPr>
            <p:ph type="title" idx="4294967295"/>
          </p:nvPr>
        </p:nvSpPr>
        <p:spPr>
          <a:xfrm>
            <a:off x="-25621" y="156383"/>
            <a:ext cx="9195300" cy="990600"/>
          </a:xfrm>
          <a:prstGeom prst="rect">
            <a:avLst/>
          </a:prstGeom>
          <a:solidFill>
            <a:srgbClr val="336699"/>
          </a:solidFill>
          <a:ln>
            <a:noFill/>
            <a:prstDash/>
          </a:ln>
          <a:effectLst/>
        </p:spPr>
        <p:txBody>
          <a:bodyPr rot="0" spcFirstLastPara="1" vertOverflow="overflow" horzOverflow="overflow" vert="horz" wrap="square" lIns="91425" tIns="45700" rIns="91425" bIns="457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400" b="1" i="0" u="none" strike="noStrike" kern="0" cap="none" spc="0" normalizeH="0" baseline="0" noProof="0" dirty="0">
                <a:ln>
                  <a:noFill/>
                </a:ln>
                <a:solidFill>
                  <a:schemeClr val="lt1"/>
                </a:solidFill>
                <a:effectLst/>
                <a:uLnTx/>
                <a:uFillTx/>
                <a:latin typeface="Open Sans ExtraBold"/>
                <a:ea typeface="Open Sans ExtraBold"/>
                <a:cs typeface="Open Sans ExtraBold"/>
                <a:sym typeface="Open Sans ExtraBold"/>
              </a:rPr>
              <a:t>            </a:t>
            </a:r>
            <a:r>
              <a:rPr kumimoji="0" lang="en-US" sz="2800" b="1" i="0" u="none" strike="noStrike" kern="0" cap="none" spc="0" normalizeH="0" baseline="0" noProof="0" dirty="0">
                <a:ln>
                  <a:noFill/>
                </a:ln>
                <a:solidFill>
                  <a:schemeClr val="lt1"/>
                </a:solidFill>
                <a:effectLst/>
                <a:uLnTx/>
                <a:uFillTx/>
                <a:latin typeface="Open Sans ExtraBold"/>
                <a:ea typeface="Open Sans ExtraBold"/>
                <a:cs typeface="Open Sans ExtraBold"/>
                <a:sym typeface="Open Sans ExtraBold"/>
              </a:rPr>
              <a:t>TOP FACTORS: SELECTING AN EMPLOYER</a:t>
            </a:r>
            <a:endParaRPr kumimoji="0" lang="en-US" sz="14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944" name="Google Shape;944;g258e38668da_4_218"/>
          <p:cNvSpPr/>
          <p:nvPr/>
        </p:nvSpPr>
        <p:spPr>
          <a:xfrm>
            <a:off x="390093" y="-60157"/>
            <a:ext cx="1430700" cy="139950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945" name="Google Shape;945;g258e38668da_4_218"/>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409510" y="-68372"/>
            <a:ext cx="1391805" cy="1399565"/>
          </a:xfrm>
          <a:prstGeom prst="rect">
            <a:avLst/>
          </a:prstGeom>
          <a:noFill/>
          <a:ln>
            <a:noFill/>
          </a:ln>
        </p:spPr>
      </p:pic>
      <p:pic>
        <p:nvPicPr>
          <p:cNvPr id="946" name="Google Shape;946;g258e38668da_4_218"/>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250042" y="1331205"/>
            <a:ext cx="8643937" cy="4796466"/>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952"/>
        <p:cNvGrpSpPr/>
        <p:nvPr/>
      </p:nvGrpSpPr>
      <p:grpSpPr>
        <a:xfrm>
          <a:off x="0" y="0"/>
          <a:ext cx="0" cy="0"/>
          <a:chOff x="0" y="0"/>
          <a:chExt cx="0" cy="0"/>
        </a:xfrm>
      </p:grpSpPr>
      <p:sp>
        <p:nvSpPr>
          <p:cNvPr id="953" name="Google Shape;953;g258e38668da_4_228"/>
          <p:cNvSpPr txBox="1">
            <a:spLocks noGrp="1"/>
          </p:cNvSpPr>
          <p:nvPr>
            <p:ph type="sldNum" idx="12"/>
          </p:nvPr>
        </p:nvSpPr>
        <p:spPr>
          <a:xfrm>
            <a:off x="6581710" y="6886147"/>
            <a:ext cx="2133600" cy="230700"/>
          </a:xfrm>
          <a:prstGeom prst="rect">
            <a:avLst/>
          </a:prstGeom>
          <a:noFill/>
          <a:ln>
            <a:noFill/>
          </a:ln>
        </p:spPr>
        <p:txBody>
          <a:bodyPr spcFirstLastPara="1" wrap="square" lIns="91425" tIns="45700" rIns="91425" bIns="45700" anchor="ctr" anchorCtr="0">
            <a:spAutoFit/>
          </a:bodyPr>
          <a:lstStyle/>
          <a:p>
            <a:pPr marL="0" lvl="0" indent="0" algn="r" rtl="0">
              <a:spcBef>
                <a:spcPts val="0"/>
              </a:spcBef>
              <a:spcAft>
                <a:spcPts val="0"/>
              </a:spcAft>
              <a:buNone/>
            </a:pPr>
            <a:r>
              <a:rPr lang="en-US">
                <a:latin typeface="Calibri"/>
                <a:ea typeface="Calibri"/>
                <a:cs typeface="Calibri"/>
                <a:sym typeface="Calibri"/>
              </a:rPr>
              <a:t> </a:t>
            </a:r>
            <a:endParaRPr/>
          </a:p>
        </p:txBody>
      </p:sp>
      <p:sp>
        <p:nvSpPr>
          <p:cNvPr id="954" name="Google Shape;954;g258e38668da_4_228"/>
          <p:cNvSpPr>
            <a:spLocks noGrp="1"/>
          </p:cNvSpPr>
          <p:nvPr>
            <p:ph type="title" idx="4294967295"/>
          </p:nvPr>
        </p:nvSpPr>
        <p:spPr>
          <a:xfrm>
            <a:off x="-25621" y="156383"/>
            <a:ext cx="9195300" cy="990600"/>
          </a:xfrm>
          <a:prstGeom prst="rect">
            <a:avLst/>
          </a:prstGeom>
          <a:solidFill>
            <a:srgbClr val="336699"/>
          </a:solidFill>
          <a:ln>
            <a:noFill/>
            <a:prstDash/>
          </a:ln>
          <a:effectLst/>
        </p:spPr>
        <p:txBody>
          <a:bodyPr rot="0" spcFirstLastPara="1" vertOverflow="overflow" horzOverflow="overflow" vert="horz" wrap="square" lIns="91425" tIns="45700" rIns="91425" bIns="457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400" b="1" i="0" u="none" strike="noStrike" kern="0" cap="none" spc="0" normalizeH="0" baseline="0" noProof="0" dirty="0">
                <a:ln>
                  <a:noFill/>
                </a:ln>
                <a:solidFill>
                  <a:schemeClr val="lt1"/>
                </a:solidFill>
                <a:effectLst/>
                <a:uLnTx/>
                <a:uFillTx/>
                <a:latin typeface="Open Sans ExtraBold"/>
                <a:ea typeface="Open Sans ExtraBold"/>
                <a:cs typeface="Open Sans ExtraBold"/>
                <a:sym typeface="Open Sans ExtraBold"/>
              </a:rPr>
              <a:t>            </a:t>
            </a:r>
            <a:r>
              <a:rPr kumimoji="0" lang="en-US" sz="2800" b="1" i="0" u="none" strike="noStrike" kern="0" cap="none" spc="0" normalizeH="0" baseline="0" noProof="0" dirty="0">
                <a:ln>
                  <a:noFill/>
                </a:ln>
                <a:solidFill>
                  <a:schemeClr val="lt1"/>
                </a:solidFill>
                <a:effectLst/>
                <a:uLnTx/>
                <a:uFillTx/>
                <a:latin typeface="Open Sans ExtraBold"/>
                <a:ea typeface="Open Sans ExtraBold"/>
                <a:cs typeface="Open Sans ExtraBold"/>
                <a:sym typeface="Open Sans ExtraBold"/>
              </a:rPr>
              <a:t>TOP FACTORS: PREFERENCES FOR FEEDBACK</a:t>
            </a:r>
            <a:endParaRPr kumimoji="0" lang="en-US" sz="14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955" name="Google Shape;955;g258e38668da_4_228"/>
          <p:cNvSpPr/>
          <p:nvPr/>
        </p:nvSpPr>
        <p:spPr>
          <a:xfrm>
            <a:off x="390093" y="-60157"/>
            <a:ext cx="1430700" cy="139950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956" name="Google Shape;956;g258e38668da_4_228"/>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409510" y="-68372"/>
            <a:ext cx="1391805" cy="1399565"/>
          </a:xfrm>
          <a:prstGeom prst="rect">
            <a:avLst/>
          </a:prstGeom>
          <a:noFill/>
          <a:ln>
            <a:noFill/>
          </a:ln>
        </p:spPr>
      </p:pic>
      <p:pic>
        <p:nvPicPr>
          <p:cNvPr id="957" name="Google Shape;957;g258e38668da_4_228"/>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92892" y="1313225"/>
            <a:ext cx="8758236" cy="4855682"/>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62"/>
        <p:cNvGrpSpPr/>
        <p:nvPr/>
      </p:nvGrpSpPr>
      <p:grpSpPr>
        <a:xfrm>
          <a:off x="0" y="0"/>
          <a:ext cx="0" cy="0"/>
          <a:chOff x="0" y="0"/>
          <a:chExt cx="0" cy="0"/>
        </a:xfrm>
      </p:grpSpPr>
      <p:sp>
        <p:nvSpPr>
          <p:cNvPr id="363" name="Google Shape;363;g258e38668da_4_697"/>
          <p:cNvSpPr txBox="1">
            <a:spLocks noGrp="1"/>
          </p:cNvSpPr>
          <p:nvPr>
            <p:ph type="title"/>
          </p:nvPr>
        </p:nvSpPr>
        <p:spPr>
          <a:xfrm>
            <a:off x="457200" y="274637"/>
            <a:ext cx="8229600" cy="11433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latin typeface="Oswald"/>
                <a:ea typeface="Oswald"/>
                <a:cs typeface="Oswald"/>
                <a:sym typeface="Oswald"/>
              </a:rPr>
              <a:t>Presenters</a:t>
            </a:r>
            <a:endParaRPr>
              <a:latin typeface="Oswald"/>
              <a:ea typeface="Oswald"/>
              <a:cs typeface="Oswald"/>
              <a:sym typeface="Oswald"/>
            </a:endParaRPr>
          </a:p>
        </p:txBody>
      </p:sp>
      <p:sp>
        <p:nvSpPr>
          <p:cNvPr id="364" name="Google Shape;364;g258e38668da_4_697"/>
          <p:cNvSpPr txBox="1">
            <a:spLocks noGrp="1"/>
          </p:cNvSpPr>
          <p:nvPr>
            <p:ph type="body" idx="1"/>
          </p:nvPr>
        </p:nvSpPr>
        <p:spPr>
          <a:xfrm>
            <a:off x="1177652" y="5006226"/>
            <a:ext cx="2136900" cy="433200"/>
          </a:xfrm>
          <a:prstGeom prst="rect">
            <a:avLst/>
          </a:prstGeom>
        </p:spPr>
        <p:txBody>
          <a:bodyPr spcFirstLastPara="1" wrap="square" lIns="91425" tIns="45700" rIns="91425" bIns="45700" anchor="t" anchorCtr="0">
            <a:noAutofit/>
          </a:bodyPr>
          <a:lstStyle/>
          <a:p>
            <a:pPr marL="0" lvl="0" indent="0" algn="ctr" rtl="0">
              <a:spcBef>
                <a:spcPts val="360"/>
              </a:spcBef>
              <a:spcAft>
                <a:spcPts val="0"/>
              </a:spcAft>
              <a:buSzPts val="275"/>
              <a:buNone/>
            </a:pPr>
            <a:r>
              <a:rPr lang="en-US" sz="1400" dirty="0">
                <a:latin typeface="Roboto"/>
                <a:ea typeface="Roboto"/>
                <a:cs typeface="Roboto"/>
                <a:sym typeface="Roboto"/>
              </a:rPr>
              <a:t>Jose Torres</a:t>
            </a:r>
          </a:p>
          <a:p>
            <a:pPr marL="0" lvl="0" indent="0" algn="ctr" rtl="0">
              <a:spcBef>
                <a:spcPts val="360"/>
              </a:spcBef>
              <a:spcAft>
                <a:spcPts val="0"/>
              </a:spcAft>
              <a:buSzPts val="275"/>
              <a:buNone/>
            </a:pPr>
            <a:r>
              <a:rPr lang="en-US" sz="1400" dirty="0">
                <a:latin typeface="Roboto"/>
                <a:ea typeface="Roboto"/>
                <a:cs typeface="Roboto"/>
                <a:sym typeface="Roboto"/>
              </a:rPr>
              <a:t> Program Manager of Recruitment &amp; Workforce Strategy</a:t>
            </a:r>
          </a:p>
          <a:p>
            <a:pPr marL="0" lvl="0" indent="0" algn="ctr" rtl="0">
              <a:spcBef>
                <a:spcPts val="360"/>
              </a:spcBef>
              <a:spcAft>
                <a:spcPts val="0"/>
              </a:spcAft>
              <a:buSzPts val="275"/>
              <a:buNone/>
            </a:pPr>
            <a:r>
              <a:rPr lang="en-US" sz="1400" dirty="0" err="1">
                <a:latin typeface="Roboto"/>
                <a:ea typeface="Roboto"/>
                <a:cs typeface="Roboto"/>
                <a:sym typeface="Roboto"/>
              </a:rPr>
              <a:t>Braven</a:t>
            </a:r>
            <a:endParaRPr sz="1400" dirty="0">
              <a:latin typeface="Roboto"/>
              <a:ea typeface="Roboto"/>
              <a:cs typeface="Roboto"/>
              <a:sym typeface="Roboto"/>
            </a:endParaRPr>
          </a:p>
        </p:txBody>
      </p:sp>
      <p:pic>
        <p:nvPicPr>
          <p:cNvPr id="365" name="Google Shape;365;g258e38668da_4_697"/>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789825" y="1417925"/>
            <a:ext cx="2869923" cy="3588301"/>
          </a:xfrm>
          <a:prstGeom prst="rect">
            <a:avLst/>
          </a:prstGeom>
          <a:noFill/>
          <a:ln>
            <a:noFill/>
          </a:ln>
        </p:spPr>
      </p:pic>
      <p:pic>
        <p:nvPicPr>
          <p:cNvPr id="1026" name="Picture 2" descr="Emily (Daniels) Ashton">
            <a:extLst>
              <a:ext uri="{FF2B5EF4-FFF2-40B4-BE49-F238E27FC236}">
                <a16:creationId xmlns:a16="http://schemas.microsoft.com/office/drawing/2014/main" id="{19EA531D-6E45-2BB1-676E-D8DD0DCDC277}"/>
              </a:ext>
            </a:extLst>
          </p:cNvPr>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5106256" y="1417925"/>
            <a:ext cx="2774023" cy="3588301"/>
          </a:xfrm>
          <a:prstGeom prst="rect">
            <a:avLst/>
          </a:prstGeom>
          <a:noFill/>
          <a:extLst>
            <a:ext uri="{909E8E84-426E-40DD-AFC4-6F175D3DCCD1}">
              <a14:hiddenFill xmlns:a14="http://schemas.microsoft.com/office/drawing/2010/main">
                <a:solidFill>
                  <a:srgbClr val="FFFFFF"/>
                </a:solidFill>
              </a14:hiddenFill>
            </a:ext>
          </a:extLst>
        </p:spPr>
      </p:pic>
      <p:sp>
        <p:nvSpPr>
          <p:cNvPr id="2" name="Google Shape;364;g258e38668da_4_697">
            <a:extLst>
              <a:ext uri="{FF2B5EF4-FFF2-40B4-BE49-F238E27FC236}">
                <a16:creationId xmlns:a16="http://schemas.microsoft.com/office/drawing/2014/main" id="{434F68A4-B20A-1AF5-867B-941D5C3EFDAE}"/>
              </a:ext>
            </a:extLst>
          </p:cNvPr>
          <p:cNvSpPr txBox="1">
            <a:spLocks/>
          </p:cNvSpPr>
          <p:nvPr/>
        </p:nvSpPr>
        <p:spPr>
          <a:xfrm>
            <a:off x="5484254" y="5006226"/>
            <a:ext cx="2174457" cy="404134"/>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360"/>
              </a:spcBef>
              <a:spcAft>
                <a:spcPts val="0"/>
              </a:spcAft>
              <a:buClr>
                <a:schemeClr val="dk1"/>
              </a:buClr>
              <a:buSzPts val="1800"/>
              <a:buFont typeface="Arial"/>
              <a:buChar char="•"/>
              <a:defRPr sz="3200" b="0" i="0" u="none" strike="noStrike" cap="none">
                <a:solidFill>
                  <a:schemeClr val="dk1"/>
                </a:solidFill>
                <a:latin typeface="Calibri"/>
                <a:ea typeface="Calibri"/>
                <a:cs typeface="Calibri"/>
                <a:sym typeface="Calibri"/>
              </a:defRPr>
            </a:lvl1pPr>
            <a:lvl2pPr marL="914400" marR="0" lvl="1" indent="-342900" algn="l" rtl="0">
              <a:lnSpc>
                <a:spcPct val="100000"/>
              </a:lnSpc>
              <a:spcBef>
                <a:spcPts val="360"/>
              </a:spcBef>
              <a:spcAft>
                <a:spcPts val="0"/>
              </a:spcAft>
              <a:buClr>
                <a:schemeClr val="dk1"/>
              </a:buClr>
              <a:buSzPts val="1800"/>
              <a:buFont typeface="Arial"/>
              <a:buChar char="–"/>
              <a:defRPr sz="2800" b="0" i="0" u="none" strike="noStrike" cap="none">
                <a:solidFill>
                  <a:schemeClr val="dk1"/>
                </a:solidFill>
                <a:latin typeface="Calibri"/>
                <a:ea typeface="Calibri"/>
                <a:cs typeface="Calibri"/>
                <a:sym typeface="Calibri"/>
              </a:defRPr>
            </a:lvl2pPr>
            <a:lvl3pPr marL="1371600" marR="0" lvl="2" indent="-342900" algn="l" rtl="0">
              <a:lnSpc>
                <a:spcPct val="100000"/>
              </a:lnSpc>
              <a:spcBef>
                <a:spcPts val="36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3pPr>
            <a:lvl4pPr marL="1828800" marR="0" lvl="3"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4pPr>
            <a:lvl5pPr marL="2286000" marR="0" lvl="4"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5pPr>
            <a:lvl6pPr marL="2743200" marR="0" lvl="5"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6pPr>
            <a:lvl7pPr marL="3200400" marR="0" lvl="6"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7pPr>
            <a:lvl8pPr marL="3657600" marR="0" lvl="7"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8pPr>
            <a:lvl9pPr marL="4114800" marR="0" lvl="8"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9pPr>
          </a:lstStyle>
          <a:p>
            <a:pPr marL="0" indent="0" algn="ctr">
              <a:buSzPts val="275"/>
              <a:buFont typeface="Arial"/>
              <a:buNone/>
            </a:pPr>
            <a:r>
              <a:rPr lang="en-US" sz="1400" dirty="0">
                <a:latin typeface="Roboto"/>
                <a:ea typeface="Roboto"/>
                <a:cs typeface="Roboto"/>
                <a:sym typeface="Roboto"/>
              </a:rPr>
              <a:t>Emily Ashton</a:t>
            </a:r>
          </a:p>
          <a:p>
            <a:pPr marL="0" indent="0" algn="ctr">
              <a:buSzPts val="275"/>
              <a:buFont typeface="Arial"/>
              <a:buNone/>
            </a:pPr>
            <a:r>
              <a:rPr lang="en-US" sz="1400" dirty="0">
                <a:latin typeface="Roboto"/>
                <a:ea typeface="Roboto"/>
                <a:cs typeface="Roboto"/>
                <a:sym typeface="Roboto"/>
              </a:rPr>
              <a:t>Chief External Affairs Officer</a:t>
            </a:r>
          </a:p>
          <a:p>
            <a:pPr marL="0" indent="0" algn="ctr">
              <a:buSzPts val="275"/>
              <a:buFont typeface="Arial"/>
              <a:buNone/>
            </a:pPr>
            <a:r>
              <a:rPr lang="en-US" sz="1400" dirty="0">
                <a:latin typeface="Roboto"/>
                <a:ea typeface="Roboto"/>
                <a:cs typeface="Roboto"/>
                <a:sym typeface="Roboto"/>
              </a:rPr>
              <a:t>America Needs You</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963"/>
        <p:cNvGrpSpPr/>
        <p:nvPr/>
      </p:nvGrpSpPr>
      <p:grpSpPr>
        <a:xfrm>
          <a:off x="0" y="0"/>
          <a:ext cx="0" cy="0"/>
          <a:chOff x="0" y="0"/>
          <a:chExt cx="0" cy="0"/>
        </a:xfrm>
      </p:grpSpPr>
      <p:sp>
        <p:nvSpPr>
          <p:cNvPr id="964" name="Google Shape;964;g258e38668da_4_238"/>
          <p:cNvSpPr txBox="1">
            <a:spLocks noGrp="1"/>
          </p:cNvSpPr>
          <p:nvPr>
            <p:ph type="sldNum" idx="12"/>
          </p:nvPr>
        </p:nvSpPr>
        <p:spPr>
          <a:xfrm>
            <a:off x="6581710" y="6886147"/>
            <a:ext cx="2133600" cy="230700"/>
          </a:xfrm>
          <a:prstGeom prst="rect">
            <a:avLst/>
          </a:prstGeom>
          <a:noFill/>
          <a:ln>
            <a:noFill/>
          </a:ln>
        </p:spPr>
        <p:txBody>
          <a:bodyPr spcFirstLastPara="1" wrap="square" lIns="91425" tIns="45700" rIns="91425" bIns="45700" anchor="ctr" anchorCtr="0">
            <a:spAutoFit/>
          </a:bodyPr>
          <a:lstStyle/>
          <a:p>
            <a:pPr marL="0" lvl="0" indent="0" algn="r" rtl="0">
              <a:spcBef>
                <a:spcPts val="0"/>
              </a:spcBef>
              <a:spcAft>
                <a:spcPts val="0"/>
              </a:spcAft>
              <a:buNone/>
            </a:pPr>
            <a:r>
              <a:rPr lang="en-US">
                <a:latin typeface="Calibri"/>
                <a:ea typeface="Calibri"/>
                <a:cs typeface="Calibri"/>
                <a:sym typeface="Calibri"/>
              </a:rPr>
              <a:t> </a:t>
            </a:r>
            <a:endParaRPr/>
          </a:p>
        </p:txBody>
      </p:sp>
      <p:sp>
        <p:nvSpPr>
          <p:cNvPr id="965" name="Google Shape;965;g258e38668da_4_238"/>
          <p:cNvSpPr>
            <a:spLocks noGrp="1"/>
          </p:cNvSpPr>
          <p:nvPr>
            <p:ph type="title" idx="4294967295"/>
          </p:nvPr>
        </p:nvSpPr>
        <p:spPr>
          <a:xfrm>
            <a:off x="-25621" y="156383"/>
            <a:ext cx="9195300" cy="990600"/>
          </a:xfrm>
          <a:prstGeom prst="rect">
            <a:avLst/>
          </a:prstGeom>
          <a:solidFill>
            <a:srgbClr val="336699"/>
          </a:solidFill>
          <a:ln>
            <a:noFill/>
            <a:prstDash/>
          </a:ln>
          <a:effectLst/>
        </p:spPr>
        <p:txBody>
          <a:bodyPr rot="0" spcFirstLastPara="1" vertOverflow="overflow" horzOverflow="overflow" vert="horz" wrap="square" lIns="91425" tIns="45700" rIns="91425" bIns="457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400" b="1" i="0" u="none" strike="noStrike" kern="0" cap="none" spc="0" normalizeH="0" baseline="0" noProof="0" dirty="0">
                <a:ln>
                  <a:noFill/>
                </a:ln>
                <a:solidFill>
                  <a:schemeClr val="lt1"/>
                </a:solidFill>
                <a:effectLst/>
                <a:uLnTx/>
                <a:uFillTx/>
                <a:latin typeface="Open Sans ExtraBold"/>
                <a:ea typeface="Open Sans ExtraBold"/>
                <a:cs typeface="Open Sans ExtraBold"/>
                <a:sym typeface="Open Sans ExtraBold"/>
              </a:rPr>
              <a:t>            </a:t>
            </a:r>
            <a:r>
              <a:rPr kumimoji="0" lang="en-US" sz="2800" b="1" i="0" u="none" strike="noStrike" kern="0" cap="none" spc="0" normalizeH="0" baseline="0" noProof="0" dirty="0">
                <a:ln>
                  <a:noFill/>
                </a:ln>
                <a:solidFill>
                  <a:schemeClr val="lt1"/>
                </a:solidFill>
                <a:effectLst/>
                <a:uLnTx/>
                <a:uFillTx/>
                <a:latin typeface="Open Sans ExtraBold"/>
                <a:ea typeface="Open Sans ExtraBold"/>
                <a:cs typeface="Open Sans ExtraBold"/>
                <a:sym typeface="Open Sans ExtraBold"/>
              </a:rPr>
              <a:t>TOP FACTORS: MANAGERIAL PREFERENCES</a:t>
            </a:r>
            <a:endParaRPr kumimoji="0" lang="en-US" sz="14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966" name="Google Shape;966;g258e38668da_4_238"/>
          <p:cNvSpPr/>
          <p:nvPr/>
        </p:nvSpPr>
        <p:spPr>
          <a:xfrm>
            <a:off x="390093" y="-60157"/>
            <a:ext cx="1430700" cy="139950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967" name="Google Shape;967;g258e38668da_4_238"/>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409510" y="-68372"/>
            <a:ext cx="1391805" cy="1399565"/>
          </a:xfrm>
          <a:prstGeom prst="rect">
            <a:avLst/>
          </a:prstGeom>
          <a:noFill/>
          <a:ln>
            <a:noFill/>
          </a:ln>
        </p:spPr>
      </p:pic>
      <p:pic>
        <p:nvPicPr>
          <p:cNvPr id="968" name="Google Shape;968;g258e38668da_4_238"/>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209090" y="1343838"/>
            <a:ext cx="8725840" cy="4796619"/>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974"/>
        <p:cNvGrpSpPr/>
        <p:nvPr/>
      </p:nvGrpSpPr>
      <p:grpSpPr>
        <a:xfrm>
          <a:off x="0" y="0"/>
          <a:ext cx="0" cy="0"/>
          <a:chOff x="0" y="0"/>
          <a:chExt cx="0" cy="0"/>
        </a:xfrm>
      </p:grpSpPr>
      <p:sp>
        <p:nvSpPr>
          <p:cNvPr id="975" name="Google Shape;975;g258e38668da_4_248"/>
          <p:cNvSpPr txBox="1">
            <a:spLocks noGrp="1"/>
          </p:cNvSpPr>
          <p:nvPr>
            <p:ph type="sldNum" idx="12"/>
          </p:nvPr>
        </p:nvSpPr>
        <p:spPr>
          <a:xfrm>
            <a:off x="6581710" y="6886147"/>
            <a:ext cx="2133600" cy="230700"/>
          </a:xfrm>
          <a:prstGeom prst="rect">
            <a:avLst/>
          </a:prstGeom>
          <a:noFill/>
          <a:ln>
            <a:noFill/>
          </a:ln>
        </p:spPr>
        <p:txBody>
          <a:bodyPr spcFirstLastPara="1" wrap="square" lIns="91425" tIns="45700" rIns="91425" bIns="45700" anchor="ctr" anchorCtr="0">
            <a:spAutoFit/>
          </a:bodyPr>
          <a:lstStyle/>
          <a:p>
            <a:pPr marL="0" lvl="0" indent="0" algn="r" rtl="0">
              <a:spcBef>
                <a:spcPts val="0"/>
              </a:spcBef>
              <a:spcAft>
                <a:spcPts val="0"/>
              </a:spcAft>
              <a:buNone/>
            </a:pPr>
            <a:r>
              <a:rPr lang="en-US">
                <a:latin typeface="Calibri"/>
                <a:ea typeface="Calibri"/>
                <a:cs typeface="Calibri"/>
                <a:sym typeface="Calibri"/>
              </a:rPr>
              <a:t> </a:t>
            </a:r>
            <a:endParaRPr/>
          </a:p>
        </p:txBody>
      </p:sp>
      <p:sp>
        <p:nvSpPr>
          <p:cNvPr id="976" name="Google Shape;976;g258e38668da_4_248"/>
          <p:cNvSpPr>
            <a:spLocks noGrp="1"/>
          </p:cNvSpPr>
          <p:nvPr>
            <p:ph type="title" idx="4294967295"/>
          </p:nvPr>
        </p:nvSpPr>
        <p:spPr>
          <a:xfrm>
            <a:off x="-25621" y="156383"/>
            <a:ext cx="9195300" cy="990600"/>
          </a:xfrm>
          <a:prstGeom prst="rect">
            <a:avLst/>
          </a:prstGeom>
          <a:solidFill>
            <a:srgbClr val="336699"/>
          </a:solidFill>
          <a:ln>
            <a:noFill/>
            <a:prstDash/>
          </a:ln>
          <a:effectLst/>
        </p:spPr>
        <p:txBody>
          <a:bodyPr rot="0" spcFirstLastPara="1" vertOverflow="overflow" horzOverflow="overflow" vert="horz" wrap="square" lIns="91425" tIns="45700" rIns="91425" bIns="457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400" b="1" i="0" u="none" strike="noStrike" kern="0" cap="none" spc="0" normalizeH="0" baseline="0" noProof="0" dirty="0">
                <a:ln>
                  <a:noFill/>
                </a:ln>
                <a:solidFill>
                  <a:schemeClr val="lt1"/>
                </a:solidFill>
                <a:effectLst/>
                <a:uLnTx/>
                <a:uFillTx/>
                <a:latin typeface="Open Sans ExtraBold"/>
                <a:ea typeface="Open Sans ExtraBold"/>
                <a:cs typeface="Open Sans ExtraBold"/>
                <a:sym typeface="Open Sans ExtraBold"/>
              </a:rPr>
              <a:t>            </a:t>
            </a:r>
            <a:r>
              <a:rPr kumimoji="0" lang="en-US" sz="2800" b="1" i="0" u="none" strike="noStrike" kern="0" cap="none" spc="0" normalizeH="0" baseline="0" noProof="0" dirty="0">
                <a:ln>
                  <a:noFill/>
                </a:ln>
                <a:solidFill>
                  <a:schemeClr val="lt1"/>
                </a:solidFill>
                <a:effectLst/>
                <a:uLnTx/>
                <a:uFillTx/>
                <a:latin typeface="Open Sans ExtraBold"/>
                <a:ea typeface="Open Sans ExtraBold"/>
                <a:cs typeface="Open Sans ExtraBold"/>
                <a:sym typeface="Open Sans ExtraBold"/>
              </a:rPr>
              <a:t>COLLEGE TO CAREER TRANSITION</a:t>
            </a:r>
            <a:endParaRPr kumimoji="0" lang="en-US" sz="14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977" name="Google Shape;977;g258e38668da_4_248"/>
          <p:cNvSpPr/>
          <p:nvPr/>
        </p:nvSpPr>
        <p:spPr>
          <a:xfrm>
            <a:off x="390093" y="-60157"/>
            <a:ext cx="1430700" cy="139950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978" name="Google Shape;978;g258e38668da_4_248"/>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409510" y="-68372"/>
            <a:ext cx="1391805" cy="1399565"/>
          </a:xfrm>
          <a:prstGeom prst="rect">
            <a:avLst/>
          </a:prstGeom>
          <a:noFill/>
          <a:ln>
            <a:noFill/>
          </a:ln>
        </p:spPr>
      </p:pic>
      <p:pic>
        <p:nvPicPr>
          <p:cNvPr id="979" name="Google Shape;979;g258e38668da_4_248"/>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295284" y="1331204"/>
            <a:ext cx="8553452" cy="4634335"/>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985"/>
        <p:cNvGrpSpPr/>
        <p:nvPr/>
      </p:nvGrpSpPr>
      <p:grpSpPr>
        <a:xfrm>
          <a:off x="0" y="0"/>
          <a:ext cx="0" cy="0"/>
          <a:chOff x="0" y="0"/>
          <a:chExt cx="0" cy="0"/>
        </a:xfrm>
      </p:grpSpPr>
      <p:sp>
        <p:nvSpPr>
          <p:cNvPr id="986" name="Google Shape;986;g258e38668da_4_258"/>
          <p:cNvSpPr txBox="1">
            <a:spLocks noGrp="1"/>
          </p:cNvSpPr>
          <p:nvPr>
            <p:ph type="sldNum" idx="12"/>
          </p:nvPr>
        </p:nvSpPr>
        <p:spPr>
          <a:xfrm>
            <a:off x="6581710" y="6886147"/>
            <a:ext cx="2133600" cy="230700"/>
          </a:xfrm>
          <a:prstGeom prst="rect">
            <a:avLst/>
          </a:prstGeom>
          <a:noFill/>
          <a:ln>
            <a:noFill/>
          </a:ln>
        </p:spPr>
        <p:txBody>
          <a:bodyPr spcFirstLastPara="1" wrap="square" lIns="91425" tIns="45700" rIns="91425" bIns="45700" anchor="ctr" anchorCtr="0">
            <a:spAutoFit/>
          </a:bodyPr>
          <a:lstStyle/>
          <a:p>
            <a:pPr marL="0" lvl="0" indent="0" algn="r" rtl="0">
              <a:spcBef>
                <a:spcPts val="0"/>
              </a:spcBef>
              <a:spcAft>
                <a:spcPts val="0"/>
              </a:spcAft>
              <a:buNone/>
            </a:pPr>
            <a:r>
              <a:rPr lang="en-US">
                <a:latin typeface="Calibri"/>
                <a:ea typeface="Calibri"/>
                <a:cs typeface="Calibri"/>
                <a:sym typeface="Calibri"/>
              </a:rPr>
              <a:t> </a:t>
            </a:r>
            <a:endParaRPr/>
          </a:p>
        </p:txBody>
      </p:sp>
      <p:sp>
        <p:nvSpPr>
          <p:cNvPr id="987" name="Google Shape;987;g258e38668da_4_258"/>
          <p:cNvSpPr>
            <a:spLocks noGrp="1"/>
          </p:cNvSpPr>
          <p:nvPr>
            <p:ph type="title" idx="4294967295"/>
          </p:nvPr>
        </p:nvSpPr>
        <p:spPr>
          <a:xfrm>
            <a:off x="-25621" y="156383"/>
            <a:ext cx="9195300" cy="990600"/>
          </a:xfrm>
          <a:prstGeom prst="rect">
            <a:avLst/>
          </a:prstGeom>
          <a:solidFill>
            <a:srgbClr val="336699"/>
          </a:solidFill>
          <a:ln>
            <a:noFill/>
            <a:prstDash/>
          </a:ln>
          <a:effectLst/>
        </p:spPr>
        <p:txBody>
          <a:bodyPr rot="0" spcFirstLastPara="1" vertOverflow="overflow" horzOverflow="overflow" vert="horz" wrap="square" lIns="91425" tIns="45700" rIns="91425" bIns="457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400" b="1" i="0" u="none" strike="noStrike" kern="0" cap="none" spc="0" normalizeH="0" baseline="0" noProof="0" dirty="0">
                <a:ln>
                  <a:noFill/>
                </a:ln>
                <a:solidFill>
                  <a:schemeClr val="lt1"/>
                </a:solidFill>
                <a:effectLst/>
                <a:uLnTx/>
                <a:uFillTx/>
                <a:latin typeface="Open Sans ExtraBold"/>
                <a:ea typeface="Open Sans ExtraBold"/>
                <a:cs typeface="Open Sans ExtraBold"/>
                <a:sym typeface="Open Sans ExtraBold"/>
              </a:rPr>
              <a:t>            </a:t>
            </a:r>
            <a:r>
              <a:rPr kumimoji="0" lang="en-US" sz="2800" b="1" i="0" u="none" strike="noStrike" kern="0" cap="none" spc="0" normalizeH="0" baseline="0" noProof="0" dirty="0">
                <a:ln>
                  <a:noFill/>
                </a:ln>
                <a:solidFill>
                  <a:schemeClr val="lt1"/>
                </a:solidFill>
                <a:effectLst/>
                <a:uLnTx/>
                <a:uFillTx/>
                <a:latin typeface="Open Sans ExtraBold"/>
                <a:ea typeface="Open Sans ExtraBold"/>
                <a:cs typeface="Open Sans ExtraBold"/>
                <a:sym typeface="Open Sans ExtraBold"/>
              </a:rPr>
              <a:t>COLLEGE TO CAREER TRANSITION</a:t>
            </a:r>
            <a:r>
              <a:rPr kumimoji="0" lang="en-US" sz="900" b="1" i="0" u="none" strike="noStrike" kern="0" cap="none" spc="0" normalizeH="0" baseline="0" noProof="0" dirty="0">
                <a:ln>
                  <a:noFill/>
                </a:ln>
                <a:solidFill>
                  <a:schemeClr val="lt1"/>
                </a:solidFill>
                <a:effectLst/>
                <a:uLnTx/>
                <a:uFillTx/>
                <a:latin typeface="Open Sans ExtraBold"/>
                <a:ea typeface="Open Sans ExtraBold"/>
                <a:cs typeface="Open Sans ExtraBold"/>
                <a:sym typeface="Open Sans ExtraBold"/>
              </a:rPr>
              <a:t> pg2</a:t>
            </a:r>
            <a:endParaRPr kumimoji="0" lang="en-US" sz="900" b="0" i="0" u="none" strike="noStrike" kern="0" cap="none" spc="0" normalizeH="0" baseline="0" noProof="0" dirty="0">
              <a:ln>
                <a:noFill/>
              </a:ln>
              <a:solidFill>
                <a:srgbClr val="000000"/>
              </a:solidFill>
              <a:effectLst/>
              <a:uLnTx/>
              <a:uFillTx/>
              <a:sym typeface="Arial"/>
            </a:endParaRPr>
          </a:p>
        </p:txBody>
      </p:sp>
      <p:sp>
        <p:nvSpPr>
          <p:cNvPr id="988" name="Google Shape;988;g258e38668da_4_258"/>
          <p:cNvSpPr/>
          <p:nvPr/>
        </p:nvSpPr>
        <p:spPr>
          <a:xfrm>
            <a:off x="390093" y="-60157"/>
            <a:ext cx="1430700" cy="139950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989" name="Google Shape;989;g258e38668da_4_258"/>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409510" y="-68372"/>
            <a:ext cx="1391805" cy="1399565"/>
          </a:xfrm>
          <a:prstGeom prst="rect">
            <a:avLst/>
          </a:prstGeom>
          <a:noFill/>
          <a:ln>
            <a:noFill/>
          </a:ln>
        </p:spPr>
      </p:pic>
      <p:pic>
        <p:nvPicPr>
          <p:cNvPr id="990" name="Google Shape;990;g258e38668da_4_258"/>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8623" y="1306375"/>
            <a:ext cx="8786811" cy="4816641"/>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996"/>
        <p:cNvGrpSpPr/>
        <p:nvPr/>
      </p:nvGrpSpPr>
      <p:grpSpPr>
        <a:xfrm>
          <a:off x="0" y="0"/>
          <a:ext cx="0" cy="0"/>
          <a:chOff x="0" y="0"/>
          <a:chExt cx="0" cy="0"/>
        </a:xfrm>
      </p:grpSpPr>
      <p:sp>
        <p:nvSpPr>
          <p:cNvPr id="997" name="Google Shape;997;g258e38668da_4_268"/>
          <p:cNvSpPr txBox="1">
            <a:spLocks noGrp="1"/>
          </p:cNvSpPr>
          <p:nvPr>
            <p:ph type="sldNum" idx="12"/>
          </p:nvPr>
        </p:nvSpPr>
        <p:spPr>
          <a:xfrm>
            <a:off x="6581710" y="6886147"/>
            <a:ext cx="2133600" cy="230700"/>
          </a:xfrm>
          <a:prstGeom prst="rect">
            <a:avLst/>
          </a:prstGeom>
          <a:noFill/>
          <a:ln>
            <a:noFill/>
          </a:ln>
        </p:spPr>
        <p:txBody>
          <a:bodyPr spcFirstLastPara="1" wrap="square" lIns="91425" tIns="45700" rIns="91425" bIns="45700" anchor="ctr" anchorCtr="0">
            <a:spAutoFit/>
          </a:bodyPr>
          <a:lstStyle/>
          <a:p>
            <a:pPr marL="0" lvl="0" indent="0" algn="r" rtl="0">
              <a:spcBef>
                <a:spcPts val="0"/>
              </a:spcBef>
              <a:spcAft>
                <a:spcPts val="0"/>
              </a:spcAft>
              <a:buNone/>
            </a:pPr>
            <a:r>
              <a:rPr lang="en-US">
                <a:latin typeface="Calibri"/>
                <a:ea typeface="Calibri"/>
                <a:cs typeface="Calibri"/>
                <a:sym typeface="Calibri"/>
              </a:rPr>
              <a:t> </a:t>
            </a:r>
            <a:endParaRPr/>
          </a:p>
        </p:txBody>
      </p:sp>
      <p:sp>
        <p:nvSpPr>
          <p:cNvPr id="998" name="Google Shape;998;g258e38668da_4_268"/>
          <p:cNvSpPr>
            <a:spLocks noGrp="1"/>
          </p:cNvSpPr>
          <p:nvPr>
            <p:ph type="title" idx="4294967295"/>
          </p:nvPr>
        </p:nvSpPr>
        <p:spPr>
          <a:xfrm>
            <a:off x="-25621" y="156383"/>
            <a:ext cx="9195300" cy="990600"/>
          </a:xfrm>
          <a:prstGeom prst="rect">
            <a:avLst/>
          </a:prstGeom>
          <a:solidFill>
            <a:srgbClr val="336699"/>
          </a:solidFill>
          <a:ln>
            <a:noFill/>
            <a:prstDash/>
          </a:ln>
          <a:effectLst/>
        </p:spPr>
        <p:txBody>
          <a:bodyPr rot="0" spcFirstLastPara="1" vertOverflow="overflow" horzOverflow="overflow" vert="horz" wrap="square" lIns="91425" tIns="45700" rIns="91425" bIns="457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400" b="1" i="0" u="none" strike="noStrike" kern="0" cap="none" spc="0" normalizeH="0" baseline="0" noProof="0" dirty="0">
                <a:ln>
                  <a:noFill/>
                </a:ln>
                <a:solidFill>
                  <a:schemeClr val="lt1"/>
                </a:solidFill>
                <a:effectLst/>
                <a:uLnTx/>
                <a:uFillTx/>
                <a:latin typeface="Open Sans ExtraBold"/>
                <a:ea typeface="Open Sans ExtraBold"/>
                <a:cs typeface="Open Sans ExtraBold"/>
                <a:sym typeface="Open Sans ExtraBold"/>
              </a:rPr>
              <a:t>            </a:t>
            </a:r>
            <a:r>
              <a:rPr kumimoji="0" lang="en-US" sz="2800" b="1" i="0" u="none" strike="noStrike" kern="0" cap="none" spc="0" normalizeH="0" baseline="0" noProof="0" dirty="0">
                <a:ln>
                  <a:noFill/>
                </a:ln>
                <a:solidFill>
                  <a:schemeClr val="lt1"/>
                </a:solidFill>
                <a:effectLst/>
                <a:uLnTx/>
                <a:uFillTx/>
                <a:latin typeface="Open Sans ExtraBold"/>
                <a:ea typeface="Open Sans ExtraBold"/>
                <a:cs typeface="Open Sans ExtraBold"/>
                <a:sym typeface="Open Sans ExtraBold"/>
              </a:rPr>
              <a:t>RECOMMENDATIONS</a:t>
            </a:r>
            <a:endParaRPr kumimoji="0" lang="en-US" sz="14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999" name="Google Shape;999;g258e38668da_4_268"/>
          <p:cNvSpPr/>
          <p:nvPr/>
        </p:nvSpPr>
        <p:spPr>
          <a:xfrm>
            <a:off x="390093" y="-60157"/>
            <a:ext cx="1430700" cy="139950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000" name="Google Shape;1000;g258e38668da_4_268"/>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409510" y="-68372"/>
            <a:ext cx="1391805" cy="1399565"/>
          </a:xfrm>
          <a:prstGeom prst="rect">
            <a:avLst/>
          </a:prstGeom>
          <a:noFill/>
          <a:ln>
            <a:noFill/>
          </a:ln>
        </p:spPr>
      </p:pic>
      <p:sp>
        <p:nvSpPr>
          <p:cNvPr id="1001" name="Google Shape;1001;g258e38668da_4_268"/>
          <p:cNvSpPr txBox="1"/>
          <p:nvPr/>
        </p:nvSpPr>
        <p:spPr>
          <a:xfrm>
            <a:off x="228600" y="1410663"/>
            <a:ext cx="8915400" cy="4525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chemeClr val="dk1"/>
                </a:solidFill>
                <a:latin typeface="Open Sans"/>
                <a:ea typeface="Open Sans"/>
                <a:cs typeface="Open Sans"/>
                <a:sym typeface="Open Sans"/>
              </a:rPr>
              <a:t>Employers:</a:t>
            </a:r>
            <a:endParaRPr/>
          </a:p>
          <a:p>
            <a:pPr marL="342891" marR="0" lvl="0" indent="-342891" algn="l" rtl="0">
              <a:spcBef>
                <a:spcPts val="0"/>
              </a:spcBef>
              <a:spcAft>
                <a:spcPts val="0"/>
              </a:spcAft>
              <a:buClr>
                <a:schemeClr val="dk1"/>
              </a:buClr>
              <a:buSzPts val="2400"/>
              <a:buFont typeface="Arial"/>
              <a:buChar char="•"/>
            </a:pPr>
            <a:r>
              <a:rPr lang="en-US" sz="2400">
                <a:solidFill>
                  <a:schemeClr val="dk1"/>
                </a:solidFill>
                <a:latin typeface="Open Sans"/>
                <a:ea typeface="Open Sans"/>
                <a:cs typeface="Open Sans"/>
                <a:sym typeface="Open Sans"/>
              </a:rPr>
              <a:t>Lead with financial compensation</a:t>
            </a:r>
            <a:endParaRPr/>
          </a:p>
          <a:p>
            <a:pPr marL="342891" marR="0" lvl="0" indent="-342891" algn="l" rtl="0">
              <a:spcBef>
                <a:spcPts val="0"/>
              </a:spcBef>
              <a:spcAft>
                <a:spcPts val="0"/>
              </a:spcAft>
              <a:buClr>
                <a:schemeClr val="dk1"/>
              </a:buClr>
              <a:buSzPts val="2400"/>
              <a:buFont typeface="Arial"/>
              <a:buChar char="•"/>
            </a:pPr>
            <a:r>
              <a:rPr lang="en-US" sz="2400">
                <a:solidFill>
                  <a:schemeClr val="dk1"/>
                </a:solidFill>
                <a:latin typeface="Open Sans"/>
                <a:ea typeface="Open Sans"/>
                <a:cs typeface="Open Sans"/>
                <a:sym typeface="Open Sans"/>
              </a:rPr>
              <a:t>Offer a flexible working environment</a:t>
            </a:r>
            <a:endParaRPr/>
          </a:p>
          <a:p>
            <a:pPr marL="342891" marR="0" lvl="0" indent="-342891" algn="l" rtl="0">
              <a:spcBef>
                <a:spcPts val="0"/>
              </a:spcBef>
              <a:spcAft>
                <a:spcPts val="0"/>
              </a:spcAft>
              <a:buClr>
                <a:schemeClr val="dk1"/>
              </a:buClr>
              <a:buSzPts val="2400"/>
              <a:buFont typeface="Arial"/>
              <a:buChar char="•"/>
            </a:pPr>
            <a:r>
              <a:rPr lang="en-US" sz="2400">
                <a:solidFill>
                  <a:schemeClr val="dk1"/>
                </a:solidFill>
                <a:latin typeface="Open Sans"/>
                <a:ea typeface="Open Sans"/>
                <a:cs typeface="Open Sans"/>
                <a:sym typeface="Open Sans"/>
              </a:rPr>
              <a:t>Provide an enriching in-office experience</a:t>
            </a:r>
            <a:endParaRPr/>
          </a:p>
          <a:p>
            <a:pPr marL="342891" marR="0" lvl="0" indent="-190491" algn="l" rtl="0">
              <a:spcBef>
                <a:spcPts val="0"/>
              </a:spcBef>
              <a:spcAft>
                <a:spcPts val="0"/>
              </a:spcAft>
              <a:buClr>
                <a:schemeClr val="dk1"/>
              </a:buClr>
              <a:buSzPts val="2400"/>
              <a:buFont typeface="Arial"/>
              <a:buNone/>
            </a:pPr>
            <a:endParaRPr sz="2400">
              <a:solidFill>
                <a:schemeClr val="dk1"/>
              </a:solidFill>
              <a:latin typeface="Open Sans"/>
              <a:ea typeface="Open Sans"/>
              <a:cs typeface="Open Sans"/>
              <a:sym typeface="Open Sans"/>
            </a:endParaRPr>
          </a:p>
          <a:p>
            <a:pPr marL="0" marR="0" lvl="0" indent="0" algn="l" rtl="0">
              <a:spcBef>
                <a:spcPts val="0"/>
              </a:spcBef>
              <a:spcAft>
                <a:spcPts val="0"/>
              </a:spcAft>
              <a:buNone/>
            </a:pPr>
            <a:r>
              <a:rPr lang="en-US" sz="2400" b="1">
                <a:solidFill>
                  <a:schemeClr val="dk1"/>
                </a:solidFill>
                <a:latin typeface="Open Sans"/>
                <a:ea typeface="Open Sans"/>
                <a:cs typeface="Open Sans"/>
                <a:sym typeface="Open Sans"/>
              </a:rPr>
              <a:t>College Career Centers:</a:t>
            </a:r>
            <a:endParaRPr/>
          </a:p>
          <a:p>
            <a:pPr marL="342891" marR="0" lvl="0" indent="-342891" algn="l" rtl="0">
              <a:spcBef>
                <a:spcPts val="0"/>
              </a:spcBef>
              <a:spcAft>
                <a:spcPts val="0"/>
              </a:spcAft>
              <a:buClr>
                <a:schemeClr val="dk1"/>
              </a:buClr>
              <a:buSzPts val="2400"/>
              <a:buFont typeface="Arial"/>
              <a:buChar char="•"/>
            </a:pPr>
            <a:r>
              <a:rPr lang="en-US" sz="2400">
                <a:solidFill>
                  <a:schemeClr val="dk1"/>
                </a:solidFill>
                <a:latin typeface="Open Sans"/>
                <a:ea typeface="Open Sans"/>
                <a:cs typeface="Open Sans"/>
                <a:sym typeface="Open Sans"/>
              </a:rPr>
              <a:t>Go beyond job placements</a:t>
            </a:r>
            <a:endParaRPr/>
          </a:p>
          <a:p>
            <a:pPr marL="342891" marR="0" lvl="0" indent="-342891" algn="l" rtl="0">
              <a:spcBef>
                <a:spcPts val="0"/>
              </a:spcBef>
              <a:spcAft>
                <a:spcPts val="0"/>
              </a:spcAft>
              <a:buClr>
                <a:schemeClr val="dk1"/>
              </a:buClr>
              <a:buSzPts val="2400"/>
              <a:buFont typeface="Arial"/>
              <a:buChar char="•"/>
            </a:pPr>
            <a:r>
              <a:rPr lang="en-US" sz="2400">
                <a:solidFill>
                  <a:schemeClr val="dk1"/>
                </a:solidFill>
                <a:latin typeface="Open Sans"/>
                <a:ea typeface="Open Sans"/>
                <a:cs typeface="Open Sans"/>
                <a:sym typeface="Open Sans"/>
              </a:rPr>
              <a:t>Focus on soft skills</a:t>
            </a:r>
            <a:endParaRPr/>
          </a:p>
          <a:p>
            <a:pPr marL="342891" marR="0" lvl="0" indent="-190491" algn="l" rtl="0">
              <a:spcBef>
                <a:spcPts val="0"/>
              </a:spcBef>
              <a:spcAft>
                <a:spcPts val="0"/>
              </a:spcAft>
              <a:buClr>
                <a:schemeClr val="dk1"/>
              </a:buClr>
              <a:buSzPts val="2400"/>
              <a:buFont typeface="Arial"/>
              <a:buNone/>
            </a:pPr>
            <a:endParaRPr sz="2400">
              <a:solidFill>
                <a:schemeClr val="dk1"/>
              </a:solidFill>
              <a:latin typeface="Open Sans"/>
              <a:ea typeface="Open Sans"/>
              <a:cs typeface="Open Sans"/>
              <a:sym typeface="Open Sans"/>
            </a:endParaRPr>
          </a:p>
          <a:p>
            <a:pPr marL="0" marR="0" lvl="0" indent="0" algn="l" rtl="0">
              <a:spcBef>
                <a:spcPts val="0"/>
              </a:spcBef>
              <a:spcAft>
                <a:spcPts val="0"/>
              </a:spcAft>
              <a:buNone/>
            </a:pPr>
            <a:r>
              <a:rPr lang="en-US" sz="2400" b="1">
                <a:solidFill>
                  <a:schemeClr val="dk1"/>
                </a:solidFill>
                <a:latin typeface="Open Sans"/>
                <a:ea typeface="Open Sans"/>
                <a:cs typeface="Open Sans"/>
                <a:sym typeface="Open Sans"/>
              </a:rPr>
              <a:t>Nonprofits Organizations: </a:t>
            </a:r>
            <a:endParaRPr/>
          </a:p>
          <a:p>
            <a:pPr marL="342891" marR="0" lvl="0" indent="-342891" algn="l" rtl="0">
              <a:spcBef>
                <a:spcPts val="0"/>
              </a:spcBef>
              <a:spcAft>
                <a:spcPts val="0"/>
              </a:spcAft>
              <a:buClr>
                <a:schemeClr val="dk1"/>
              </a:buClr>
              <a:buSzPts val="2400"/>
              <a:buFont typeface="Arial"/>
              <a:buChar char="•"/>
            </a:pPr>
            <a:r>
              <a:rPr lang="en-US" sz="2400">
                <a:solidFill>
                  <a:schemeClr val="dk1"/>
                </a:solidFill>
                <a:latin typeface="Open Sans"/>
                <a:ea typeface="Open Sans"/>
                <a:cs typeface="Open Sans"/>
                <a:sym typeface="Open Sans"/>
              </a:rPr>
              <a:t>Continue filling the gaps</a:t>
            </a:r>
            <a:endParaRPr/>
          </a:p>
          <a:p>
            <a:pPr marL="342891" marR="0" lvl="0" indent="-342891" algn="l" rtl="0">
              <a:spcBef>
                <a:spcPts val="0"/>
              </a:spcBef>
              <a:spcAft>
                <a:spcPts val="0"/>
              </a:spcAft>
              <a:buClr>
                <a:schemeClr val="dk1"/>
              </a:buClr>
              <a:buSzPts val="2400"/>
              <a:buFont typeface="Arial"/>
              <a:buChar char="•"/>
            </a:pPr>
            <a:r>
              <a:rPr lang="en-US" sz="2400">
                <a:solidFill>
                  <a:schemeClr val="dk1"/>
                </a:solidFill>
                <a:latin typeface="Open Sans"/>
                <a:ea typeface="Open Sans"/>
                <a:cs typeface="Open Sans"/>
                <a:sym typeface="Open Sans"/>
              </a:rPr>
              <a:t>Provide focused support and provide mentorship</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012"/>
        <p:cNvGrpSpPr/>
        <p:nvPr/>
      </p:nvGrpSpPr>
      <p:grpSpPr>
        <a:xfrm>
          <a:off x="0" y="0"/>
          <a:ext cx="0" cy="0"/>
          <a:chOff x="0" y="0"/>
          <a:chExt cx="0" cy="0"/>
        </a:xfrm>
      </p:grpSpPr>
      <p:sp>
        <p:nvSpPr>
          <p:cNvPr id="1013" name="Google Shape;1013;g258e38668da_6_65"/>
          <p:cNvSpPr txBox="1">
            <a:spLocks noGrp="1"/>
          </p:cNvSpPr>
          <p:nvPr>
            <p:ph type="title" idx="4294967295"/>
          </p:nvPr>
        </p:nvSpPr>
        <p:spPr>
          <a:xfrm>
            <a:off x="331949" y="775959"/>
            <a:ext cx="8069100" cy="1647300"/>
          </a:xfrm>
          <a:prstGeom prst="rect">
            <a:avLst/>
          </a:prstGeom>
          <a:noFill/>
          <a:ln>
            <a:noFill/>
            <a:prstDash/>
          </a:ln>
          <a:effectLst/>
        </p:spPr>
        <p:txBody>
          <a:bodyPr rot="0" spcFirstLastPara="1" vertOverflow="overflow" horzOverflow="overflow" vert="horz" wrap="square" lIns="91425" tIns="45700" rIns="91425" bIns="4570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400" b="0" i="0" u="none" strike="noStrike" kern="0" cap="none" spc="0" normalizeH="0" baseline="0" noProof="0" dirty="0">
                <a:ln>
                  <a:noFill/>
                </a:ln>
                <a:solidFill>
                  <a:srgbClr val="454545"/>
                </a:solidFill>
                <a:effectLst/>
                <a:uLnTx/>
                <a:uFillTx/>
                <a:latin typeface="Oswald"/>
                <a:ea typeface="Oswald"/>
                <a:cs typeface="Oswald"/>
                <a:sym typeface="Oswald"/>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9"/>
                  </a:ext>
                </a:extLst>
              </a:rPr>
              <a:t>RECOMMENDATIONS: </a:t>
            </a:r>
            <a:r>
              <a:rPr kumimoji="0" lang="en-US" sz="3400" b="0" i="0" u="none" strike="noStrike" kern="0" cap="none" spc="0" normalizeH="0" baseline="0" noProof="0" dirty="0">
                <a:ln>
                  <a:noFill/>
                </a:ln>
                <a:solidFill>
                  <a:srgbClr val="D1AB5C"/>
                </a:solidFill>
                <a:effectLst/>
                <a:uLnTx/>
                <a:uFillTx/>
                <a:latin typeface="Oswald"/>
                <a:ea typeface="Oswald"/>
                <a:cs typeface="Oswald"/>
                <a:sym typeface="Oswald"/>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0"/>
                  </a:ext>
                </a:extLst>
              </a:rPr>
              <a:t>CREATE OPPORTUNITIES FOR STUDENTS TO NETWORK</a:t>
            </a:r>
            <a:endParaRPr kumimoji="0" lang="en-US" sz="3400" b="0" i="0" u="none" strike="noStrike" kern="0" cap="none" spc="0" normalizeH="0" baseline="0" noProof="0" dirty="0">
              <a:ln>
                <a:noFill/>
              </a:ln>
              <a:solidFill>
                <a:srgbClr val="D1AB5C"/>
              </a:solidFill>
              <a:effectLst/>
              <a:uLnTx/>
              <a:uFillTx/>
              <a:latin typeface="Oswald"/>
              <a:ea typeface="Oswald"/>
              <a:cs typeface="Oswald"/>
              <a:sym typeface="Oswald"/>
            </a:endParaRPr>
          </a:p>
        </p:txBody>
      </p:sp>
      <p:pic>
        <p:nvPicPr>
          <p:cNvPr id="1014" name="Google Shape;1014;g258e38668da_6_65"/>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421650" y="2252875"/>
            <a:ext cx="2358800" cy="2167975"/>
          </a:xfrm>
          <a:prstGeom prst="rect">
            <a:avLst/>
          </a:prstGeom>
          <a:noFill/>
          <a:ln>
            <a:noFill/>
          </a:ln>
        </p:spPr>
      </p:pic>
      <p:sp>
        <p:nvSpPr>
          <p:cNvPr id="1015" name="Google Shape;1015;g258e38668da_6_65"/>
          <p:cNvSpPr txBox="1"/>
          <p:nvPr/>
        </p:nvSpPr>
        <p:spPr>
          <a:xfrm>
            <a:off x="539650" y="4420850"/>
            <a:ext cx="2122800" cy="492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1000">
                <a:solidFill>
                  <a:schemeClr val="dk1"/>
                </a:solidFill>
                <a:latin typeface="Oswald"/>
                <a:ea typeface="Oswald"/>
                <a:cs typeface="Oswald"/>
                <a:sym typeface="Oswald"/>
              </a:rPr>
              <a:t>INFUSE HIGH-QUALITY CAREER PREP INTO ACADEMIC COURSEWORK</a:t>
            </a:r>
            <a:endParaRPr sz="1000">
              <a:solidFill>
                <a:schemeClr val="dk1"/>
              </a:solidFill>
            </a:endParaRPr>
          </a:p>
        </p:txBody>
      </p:sp>
      <p:sp>
        <p:nvSpPr>
          <p:cNvPr id="1016" name="Google Shape;1016;g258e38668da_6_65"/>
          <p:cNvSpPr txBox="1"/>
          <p:nvPr/>
        </p:nvSpPr>
        <p:spPr>
          <a:xfrm>
            <a:off x="3452750" y="4419088"/>
            <a:ext cx="2122800" cy="492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1000">
                <a:solidFill>
                  <a:schemeClr val="dk1"/>
                </a:solidFill>
                <a:latin typeface="Oswald"/>
                <a:ea typeface="Oswald"/>
                <a:cs typeface="Oswald"/>
                <a:sym typeface="Oswald"/>
              </a:rPr>
              <a:t>CREATE OPPORTUNITIES FOR STUDENTS TO NETWORK</a:t>
            </a:r>
            <a:endParaRPr sz="1000">
              <a:solidFill>
                <a:schemeClr val="dk1"/>
              </a:solidFill>
            </a:endParaRPr>
          </a:p>
        </p:txBody>
      </p:sp>
      <p:sp>
        <p:nvSpPr>
          <p:cNvPr id="1017" name="Google Shape;1017;g258e38668da_6_65"/>
          <p:cNvSpPr txBox="1"/>
          <p:nvPr/>
        </p:nvSpPr>
        <p:spPr>
          <a:xfrm>
            <a:off x="6365850" y="4419088"/>
            <a:ext cx="2122800" cy="492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1000">
                <a:solidFill>
                  <a:schemeClr val="dk1"/>
                </a:solidFill>
                <a:latin typeface="Oswald"/>
                <a:ea typeface="Oswald"/>
                <a:cs typeface="Oswald"/>
                <a:sym typeface="Oswald"/>
              </a:rPr>
              <a:t>PROVIDE STUDENTS WITH SAFE SPACES TO PRACTICE</a:t>
            </a:r>
            <a:endParaRPr sz="1000">
              <a:solidFill>
                <a:schemeClr val="dk1"/>
              </a:solidFill>
            </a:endParaRPr>
          </a:p>
        </p:txBody>
      </p:sp>
      <p:pic>
        <p:nvPicPr>
          <p:cNvPr id="1018" name="Google Shape;1018;g258e38668da_6_65"/>
          <p:cNvPicPr preferRelativeResize="0"/>
          <p:nvPr/>
        </p:nvPicPr>
        <p:blipFill rotWithShape="1">
          <a:blip r:embed="rId4" cstate="email">
            <a:alphaModFix/>
            <a:extLst>
              <a:ext uri="{28A0092B-C50C-407E-A947-70E740481C1C}">
                <a14:useLocalDpi xmlns:a14="http://schemas.microsoft.com/office/drawing/2010/main"/>
              </a:ext>
            </a:extLst>
          </a:blip>
          <a:srcRect l="-5030"/>
          <a:stretch/>
        </p:blipFill>
        <p:spPr>
          <a:xfrm>
            <a:off x="172600" y="215800"/>
            <a:ext cx="1477174" cy="437699"/>
          </a:xfrm>
          <a:prstGeom prst="rect">
            <a:avLst/>
          </a:prstGeom>
          <a:noFill/>
          <a:ln>
            <a:noFill/>
          </a:ln>
        </p:spPr>
      </p:pic>
      <p:pic>
        <p:nvPicPr>
          <p:cNvPr id="1019" name="Google Shape;1019;g258e38668da_6_65"/>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3334750" y="2157474"/>
            <a:ext cx="2358799" cy="2261601"/>
          </a:xfrm>
          <a:prstGeom prst="rect">
            <a:avLst/>
          </a:prstGeom>
          <a:noFill/>
          <a:ln>
            <a:noFill/>
          </a:ln>
        </p:spPr>
      </p:pic>
      <p:pic>
        <p:nvPicPr>
          <p:cNvPr id="1020" name="Google Shape;1020;g258e38668da_6_65"/>
          <p:cNvPicPr preferRelativeResize="0"/>
          <p:nvPr/>
        </p:nvPicPr>
        <p:blipFill>
          <a:blip r:embed="rId6" cstate="email">
            <a:alphaModFix/>
            <a:extLst>
              <a:ext uri="{28A0092B-C50C-407E-A947-70E740481C1C}">
                <a14:useLocalDpi xmlns:a14="http://schemas.microsoft.com/office/drawing/2010/main"/>
              </a:ext>
            </a:extLst>
          </a:blip>
          <a:stretch>
            <a:fillRect/>
          </a:stretch>
        </p:blipFill>
        <p:spPr>
          <a:xfrm>
            <a:off x="6502149" y="2368071"/>
            <a:ext cx="1937604" cy="1937604"/>
          </a:xfrm>
          <a:prstGeom prst="rect">
            <a:avLst/>
          </a:prstGeom>
          <a:noFill/>
          <a:ln>
            <a:noFill/>
          </a:ln>
        </p:spPr>
      </p:pic>
      <p:pic>
        <p:nvPicPr>
          <p:cNvPr id="2" name="Google Shape;1000;g258e38668da_4_268">
            <a:extLst>
              <a:ext uri="{FF2B5EF4-FFF2-40B4-BE49-F238E27FC236}">
                <a16:creationId xmlns:a16="http://schemas.microsoft.com/office/drawing/2014/main" id="{C6DCBEC3-59ED-F649-95C0-9973174A4130}"/>
              </a:ext>
            </a:extLst>
          </p:cNvPr>
          <p:cNvPicPr preferRelativeResize="0"/>
          <p:nvPr/>
        </p:nvPicPr>
        <p:blipFill rotWithShape="1">
          <a:blip r:embed="rId7" cstate="email">
            <a:alphaModFix/>
            <a:extLst>
              <a:ext uri="{28A0092B-C50C-407E-A947-70E740481C1C}">
                <a14:useLocalDpi xmlns:a14="http://schemas.microsoft.com/office/drawing/2010/main"/>
              </a:ext>
            </a:extLst>
          </a:blip>
          <a:srcRect/>
          <a:stretch/>
        </p:blipFill>
        <p:spPr>
          <a:xfrm>
            <a:off x="1649774" y="2219"/>
            <a:ext cx="936448" cy="936911"/>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1005"/>
        <p:cNvGrpSpPr/>
        <p:nvPr/>
      </p:nvGrpSpPr>
      <p:grpSpPr>
        <a:xfrm>
          <a:off x="0" y="0"/>
          <a:ext cx="0" cy="0"/>
          <a:chOff x="0" y="0"/>
          <a:chExt cx="0" cy="0"/>
        </a:xfrm>
      </p:grpSpPr>
      <p:sp>
        <p:nvSpPr>
          <p:cNvPr id="1006" name="Google Shape;1006;g258e38668da_6_174"/>
          <p:cNvSpPr txBox="1">
            <a:spLocks noGrp="1"/>
          </p:cNvSpPr>
          <p:nvPr>
            <p:ph type="title" idx="4294967295"/>
          </p:nvPr>
        </p:nvSpPr>
        <p:spPr>
          <a:xfrm>
            <a:off x="350125" y="470675"/>
            <a:ext cx="8390700" cy="1647300"/>
          </a:xfrm>
          <a:prstGeom prst="rect">
            <a:avLst/>
          </a:prstGeom>
          <a:noFill/>
          <a:ln>
            <a:noFill/>
            <a:prstDash/>
          </a:ln>
          <a:effectLst/>
        </p:spPr>
        <p:txBody>
          <a:bodyPr rot="0" spcFirstLastPara="1" vertOverflow="overflow" horzOverflow="overflow" vert="horz" wrap="square" lIns="91425" tIns="45700" rIns="91425" bIns="4570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400" b="0" i="0" u="none" strike="noStrike" kern="0" cap="none" spc="0" normalizeH="0" baseline="0" noProof="0" dirty="0">
                <a:ln>
                  <a:noFill/>
                </a:ln>
                <a:solidFill>
                  <a:srgbClr val="454545"/>
                </a:solidFill>
                <a:effectLst/>
                <a:uLnTx/>
                <a:uFillTx/>
                <a:latin typeface="Oswald"/>
                <a:ea typeface="Oswald"/>
                <a:cs typeface="Oswald"/>
                <a:sym typeface="Oswald"/>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8"/>
                  </a:ext>
                </a:extLst>
              </a:rPr>
              <a:t>85% OF JOBS ARE FILLED THROUGH NETWORKING</a:t>
            </a:r>
            <a:endParaRPr kumimoji="0" lang="en-US" sz="3400" b="0" i="0" u="none" strike="noStrike" kern="0" cap="none" spc="0" normalizeH="0" baseline="0" noProof="0" dirty="0">
              <a:ln>
                <a:noFill/>
              </a:ln>
              <a:solidFill>
                <a:srgbClr val="454545"/>
              </a:solidFill>
              <a:effectLst/>
              <a:uLnTx/>
              <a:uFillTx/>
              <a:latin typeface="Oswald"/>
              <a:ea typeface="Oswald"/>
              <a:cs typeface="Oswald"/>
              <a:sym typeface="Oswald"/>
            </a:endParaRPr>
          </a:p>
        </p:txBody>
      </p:sp>
      <p:pic>
        <p:nvPicPr>
          <p:cNvPr id="1007" name="Google Shape;1007;g258e38668da_6_174"/>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378574" y="1834824"/>
            <a:ext cx="8333799" cy="3973250"/>
          </a:xfrm>
          <a:prstGeom prst="rect">
            <a:avLst/>
          </a:prstGeom>
          <a:noFill/>
          <a:ln>
            <a:noFill/>
          </a:ln>
        </p:spPr>
      </p:pic>
      <p:pic>
        <p:nvPicPr>
          <p:cNvPr id="1008" name="Google Shape;1008;g258e38668da_6_174"/>
          <p:cNvPicPr preferRelativeResize="0"/>
          <p:nvPr/>
        </p:nvPicPr>
        <p:blipFill rotWithShape="1">
          <a:blip r:embed="rId4" cstate="email">
            <a:alphaModFix/>
            <a:extLst>
              <a:ext uri="{28A0092B-C50C-407E-A947-70E740481C1C}">
                <a14:useLocalDpi xmlns:a14="http://schemas.microsoft.com/office/drawing/2010/main"/>
              </a:ext>
            </a:extLst>
          </a:blip>
          <a:srcRect l="-5030"/>
          <a:stretch/>
        </p:blipFill>
        <p:spPr>
          <a:xfrm>
            <a:off x="172600" y="215800"/>
            <a:ext cx="1477174" cy="437699"/>
          </a:xfrm>
          <a:prstGeom prst="rect">
            <a:avLst/>
          </a:prstGeom>
          <a:noFill/>
          <a:ln>
            <a:noFill/>
          </a:ln>
        </p:spPr>
      </p:pic>
      <p:pic>
        <p:nvPicPr>
          <p:cNvPr id="2" name="Google Shape;1000;g258e38668da_4_268">
            <a:extLst>
              <a:ext uri="{FF2B5EF4-FFF2-40B4-BE49-F238E27FC236}">
                <a16:creationId xmlns:a16="http://schemas.microsoft.com/office/drawing/2014/main" id="{5411B40E-922B-A133-3253-921FEB3045E1}"/>
              </a:ext>
            </a:extLst>
          </p:cNvPr>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1649774" y="2219"/>
            <a:ext cx="936448" cy="936911"/>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1024"/>
        <p:cNvGrpSpPr/>
        <p:nvPr/>
      </p:nvGrpSpPr>
      <p:grpSpPr>
        <a:xfrm>
          <a:off x="0" y="0"/>
          <a:ext cx="0" cy="0"/>
          <a:chOff x="0" y="0"/>
          <a:chExt cx="0" cy="0"/>
        </a:xfrm>
      </p:grpSpPr>
      <p:sp>
        <p:nvSpPr>
          <p:cNvPr id="1025" name="Google Shape;1025;g258e38668da_4_820"/>
          <p:cNvSpPr txBox="1">
            <a:spLocks noGrp="1"/>
          </p:cNvSpPr>
          <p:nvPr>
            <p:ph type="title"/>
          </p:nvPr>
        </p:nvSpPr>
        <p:spPr>
          <a:xfrm>
            <a:off x="311700" y="593367"/>
            <a:ext cx="8520600" cy="7635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dirty="0">
                <a:latin typeface="Oswald"/>
                <a:ea typeface="Oswald"/>
                <a:cs typeface="Oswald"/>
                <a:sym typeface="Oswald"/>
              </a:rPr>
              <a:t>Reports</a:t>
            </a:r>
            <a:endParaRPr dirty="0">
              <a:latin typeface="Oswald"/>
              <a:ea typeface="Oswald"/>
              <a:cs typeface="Oswald"/>
              <a:sym typeface="Oswald"/>
            </a:endParaRPr>
          </a:p>
        </p:txBody>
      </p:sp>
      <p:pic>
        <p:nvPicPr>
          <p:cNvPr id="1026" name="Google Shape;1026;g258e38668da_4_820"/>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657000" y="1705864"/>
            <a:ext cx="2949050" cy="3924374"/>
          </a:xfrm>
          <a:prstGeom prst="rect">
            <a:avLst/>
          </a:prstGeom>
          <a:noFill/>
          <a:ln>
            <a:noFill/>
          </a:ln>
        </p:spPr>
      </p:pic>
      <p:pic>
        <p:nvPicPr>
          <p:cNvPr id="1027" name="Google Shape;1027;g258e38668da_4_820"/>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2109750" y="4550900"/>
            <a:ext cx="1496300" cy="1496300"/>
          </a:xfrm>
          <a:prstGeom prst="rect">
            <a:avLst/>
          </a:prstGeom>
          <a:noFill/>
          <a:ln>
            <a:noFill/>
          </a:ln>
        </p:spPr>
      </p:pic>
      <p:pic>
        <p:nvPicPr>
          <p:cNvPr id="3" name="Picture 2">
            <a:extLst>
              <a:ext uri="{FF2B5EF4-FFF2-40B4-BE49-F238E27FC236}">
                <a16:creationId xmlns:a16="http://schemas.microsoft.com/office/drawing/2014/main" id="{10CE5F17-E54B-F2AF-CAC1-004A2461D91A}"/>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4673400" y="1696184"/>
            <a:ext cx="2882199" cy="4057344"/>
          </a:xfrm>
          <a:prstGeom prst="rect">
            <a:avLst/>
          </a:prstGeom>
        </p:spPr>
      </p:pic>
      <p:pic>
        <p:nvPicPr>
          <p:cNvPr id="5" name="Picture 4" descr="A qr code on a white background">
            <a:extLst>
              <a:ext uri="{FF2B5EF4-FFF2-40B4-BE49-F238E27FC236}">
                <a16:creationId xmlns:a16="http://schemas.microsoft.com/office/drawing/2014/main" id="{B0280EE1-F085-363F-A6A9-AA2717E65F1E}"/>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195318" y="4490193"/>
            <a:ext cx="1599634" cy="1599634"/>
          </a:xfrm>
          <a:prstGeom prst="rect">
            <a:avLst/>
          </a:prstGeom>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1031"/>
        <p:cNvGrpSpPr/>
        <p:nvPr/>
      </p:nvGrpSpPr>
      <p:grpSpPr>
        <a:xfrm>
          <a:off x="0" y="0"/>
          <a:ext cx="0" cy="0"/>
          <a:chOff x="0" y="0"/>
          <a:chExt cx="0" cy="0"/>
        </a:xfrm>
      </p:grpSpPr>
      <p:sp>
        <p:nvSpPr>
          <p:cNvPr id="1032" name="Google Shape;1032;g258e38668da_4_707"/>
          <p:cNvSpPr txBox="1">
            <a:spLocks noGrp="1"/>
          </p:cNvSpPr>
          <p:nvPr>
            <p:ph type="title" idx="4294967295"/>
          </p:nvPr>
        </p:nvSpPr>
        <p:spPr>
          <a:xfrm>
            <a:off x="541350" y="638044"/>
            <a:ext cx="8061300" cy="3570178"/>
          </a:xfrm>
          <a:prstGeom prst="rect">
            <a:avLst/>
          </a:prstGeom>
          <a:noFill/>
          <a:ln>
            <a:noFill/>
            <a:prstDash/>
          </a:ln>
          <a:effectLst/>
        </p:spPr>
        <p:txBody>
          <a:bodyPr rot="0" spcFirstLastPara="1" vertOverflow="overflow" horzOverflow="overflow" vert="horz" wrap="square" lIns="91425" tIns="91425" rIns="91425" bIns="91425"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400" b="0" i="0" u="none" strike="noStrike" kern="0" cap="none" spc="0" normalizeH="0" baseline="0" noProof="0" dirty="0">
                <a:ln>
                  <a:noFill/>
                </a:ln>
                <a:solidFill>
                  <a:srgbClr val="2E6099"/>
                </a:solidFill>
                <a:effectLst/>
                <a:uLnTx/>
                <a:uFillTx/>
                <a:latin typeface="Oswald"/>
                <a:ea typeface="Oswald"/>
                <a:cs typeface="Oswald"/>
                <a:sym typeface="Oswald"/>
              </a:rPr>
              <a:t>Thank you!</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400" b="0" i="0" u="none" strike="noStrike" kern="0" cap="none" spc="0" normalizeH="0" baseline="0" noProof="0" dirty="0">
                <a:ln>
                  <a:noFill/>
                </a:ln>
                <a:solidFill>
                  <a:srgbClr val="2E6099"/>
                </a:solidFill>
                <a:effectLst/>
                <a:uLnTx/>
                <a:uFillTx/>
                <a:latin typeface="Oswald"/>
                <a:ea typeface="Oswald"/>
                <a:cs typeface="Oswald"/>
                <a:sym typeface="Oswald"/>
              </a:rPr>
              <a:t>Follow us on </a:t>
            </a:r>
            <a:r>
              <a:rPr kumimoji="0" lang="en-US" sz="4400" b="0" i="0" u="none" strike="noStrike" kern="0" cap="none" spc="0" normalizeH="0" baseline="0" noProof="0" dirty="0">
                <a:ln>
                  <a:noFill/>
                </a:ln>
                <a:solidFill>
                  <a:srgbClr val="2E6099"/>
                </a:solidFill>
                <a:effectLst/>
                <a:uLnTx/>
                <a:uFill>
                  <a:noFill/>
                </a:uFill>
                <a:latin typeface="Oswald"/>
                <a:ea typeface="Oswald"/>
                <a:cs typeface="Oswald"/>
                <a:sym typeface="Oswald"/>
                <a:hlinkClick r:id="rId3">
                  <a:extLst>
                    <a:ext uri="{A12FA001-AC4F-418D-AE19-62706E023703}">
                      <ahyp:hlinkClr xmlns:ahyp="http://schemas.microsoft.com/office/drawing/2018/hyperlinkcolor" val="tx"/>
                    </a:ext>
                  </a:extLst>
                </a:hlinkClick>
              </a:rPr>
              <a:t>LinkedIn</a:t>
            </a:r>
            <a:endParaRPr kumimoji="0" lang="en-US" sz="4400" b="0" i="0" u="none" strike="noStrike" kern="0" cap="none" spc="0" normalizeH="0" baseline="0" noProof="0" dirty="0">
              <a:ln>
                <a:noFill/>
              </a:ln>
              <a:solidFill>
                <a:srgbClr val="2E6099"/>
              </a:solidFill>
              <a:effectLst/>
              <a:uLnTx/>
              <a:uFill>
                <a:noFill/>
              </a:uFill>
              <a:latin typeface="Oswald"/>
              <a:ea typeface="Oswald"/>
              <a:cs typeface="Oswald"/>
              <a:sym typeface="Oswald"/>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4400" b="0" i="0" u="none" strike="noStrike" kern="0" cap="none" spc="0" normalizeH="0" baseline="0" noProof="0" dirty="0">
              <a:ln>
                <a:noFill/>
              </a:ln>
              <a:solidFill>
                <a:srgbClr val="2E6099"/>
              </a:solidFill>
              <a:effectLst/>
              <a:uLnTx/>
              <a:uFill>
                <a:noFill/>
              </a:uFill>
              <a:latin typeface="Oswald"/>
              <a:ea typeface="Oswald"/>
              <a:cs typeface="Oswald"/>
              <a:sym typeface="Oswald"/>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400" b="0" i="0" u="none" strike="noStrike" kern="0" cap="none" spc="0" normalizeH="0" baseline="0" noProof="0" dirty="0">
                <a:ln>
                  <a:noFill/>
                </a:ln>
                <a:solidFill>
                  <a:srgbClr val="2E6099"/>
                </a:solidFill>
                <a:effectLst/>
                <a:uLnTx/>
                <a:uFill>
                  <a:noFill/>
                </a:uFill>
                <a:latin typeface="Oswald"/>
                <a:ea typeface="Oswald"/>
                <a:cs typeface="Oswald"/>
                <a:sym typeface="Oswald"/>
              </a:rPr>
              <a:t>Jose			Emily</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4400" b="0" i="0" u="none" strike="noStrike" kern="0" cap="none" spc="0" normalizeH="0" baseline="0" noProof="0" dirty="0">
              <a:ln>
                <a:noFill/>
              </a:ln>
              <a:solidFill>
                <a:srgbClr val="2E6099"/>
              </a:solidFill>
              <a:effectLst/>
              <a:uLnTx/>
              <a:uFillTx/>
              <a:latin typeface="Oswald"/>
              <a:ea typeface="Oswald"/>
              <a:cs typeface="Oswald"/>
              <a:sym typeface="Oswald"/>
            </a:endParaRPr>
          </a:p>
        </p:txBody>
      </p:sp>
      <p:pic>
        <p:nvPicPr>
          <p:cNvPr id="3" name="Picture 2" descr="A qr code on a white background">
            <a:extLst>
              <a:ext uri="{FF2B5EF4-FFF2-40B4-BE49-F238E27FC236}">
                <a16:creationId xmlns:a16="http://schemas.microsoft.com/office/drawing/2014/main" id="{3436402E-CF5E-0216-8D8F-F98B6A7119E5}"/>
              </a:ext>
            </a:extLst>
          </p:cNvPr>
          <p:cNvPicPr>
            <a:picLocks noChangeAspect="1"/>
          </p:cNvPicPr>
          <p:nvPr/>
        </p:nvPicPr>
        <p:blipFill>
          <a:blip r:embed="rId4"/>
          <a:stretch>
            <a:fillRect/>
          </a:stretch>
        </p:blipFill>
        <p:spPr>
          <a:xfrm>
            <a:off x="4743992" y="3633536"/>
            <a:ext cx="2875547" cy="2875547"/>
          </a:xfrm>
          <a:prstGeom prst="rect">
            <a:avLst/>
          </a:prstGeom>
        </p:spPr>
      </p:pic>
      <p:pic>
        <p:nvPicPr>
          <p:cNvPr id="5" name="Picture 4" descr="A qr code on a white background">
            <a:extLst>
              <a:ext uri="{FF2B5EF4-FFF2-40B4-BE49-F238E27FC236}">
                <a16:creationId xmlns:a16="http://schemas.microsoft.com/office/drawing/2014/main" id="{08AB8FA4-27BE-6A0A-DC9F-DE4DA7880BC1}"/>
              </a:ext>
            </a:extLst>
          </p:cNvPr>
          <p:cNvPicPr>
            <a:picLocks noChangeAspect="1"/>
          </p:cNvPicPr>
          <p:nvPr/>
        </p:nvPicPr>
        <p:blipFill>
          <a:blip r:embed="rId5"/>
          <a:stretch>
            <a:fillRect/>
          </a:stretch>
        </p:blipFill>
        <p:spPr>
          <a:xfrm>
            <a:off x="1819742" y="3592441"/>
            <a:ext cx="2875546" cy="2875546"/>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69"/>
        <p:cNvGrpSpPr/>
        <p:nvPr/>
      </p:nvGrpSpPr>
      <p:grpSpPr>
        <a:xfrm>
          <a:off x="0" y="0"/>
          <a:ext cx="0" cy="0"/>
          <a:chOff x="0" y="0"/>
          <a:chExt cx="0" cy="0"/>
        </a:xfrm>
      </p:grpSpPr>
      <p:sp>
        <p:nvSpPr>
          <p:cNvPr id="370" name="Google Shape;370;g257c80f5285_0_1552"/>
          <p:cNvSpPr txBox="1">
            <a:spLocks noGrp="1"/>
          </p:cNvSpPr>
          <p:nvPr>
            <p:ph type="title" idx="4294967295"/>
          </p:nvPr>
        </p:nvSpPr>
        <p:spPr>
          <a:xfrm>
            <a:off x="228600" y="1017588"/>
            <a:ext cx="8686800" cy="668337"/>
          </a:xfrm>
          <a:prstGeom prst="rect">
            <a:avLst/>
          </a:prstGeom>
          <a:noFill/>
          <a:ln>
            <a:noFill/>
            <a:prstDash/>
          </a:ln>
          <a:effectLst/>
        </p:spPr>
        <p:txBody>
          <a:bodyPr rot="0" spcFirstLastPara="1" vertOverflow="overflow" horzOverflow="overflow" vert="horz" wrap="square" lIns="91425" tIns="91425" rIns="91425" bIns="91425"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15000"/>
              </a:lnSpc>
              <a:spcBef>
                <a:spcPts val="0"/>
              </a:spcBef>
              <a:spcAft>
                <a:spcPts val="0"/>
              </a:spcAft>
              <a:buClr>
                <a:schemeClr val="dk1"/>
              </a:buClr>
              <a:buSzPts val="1100"/>
              <a:buFont typeface="Arial"/>
              <a:buNone/>
              <a:tabLst/>
              <a:defRPr/>
            </a:pPr>
            <a:r>
              <a:rPr kumimoji="0" lang="en-US" sz="3000" b="0" i="0" u="none" strike="noStrike" kern="0" cap="none" spc="0" normalizeH="0" baseline="0" noProof="0" dirty="0">
                <a:ln>
                  <a:noFill/>
                </a:ln>
                <a:solidFill>
                  <a:srgbClr val="D1AB5C"/>
                </a:solidFill>
                <a:effectLst/>
                <a:uLnTx/>
                <a:uFillTx/>
                <a:latin typeface="Oswald"/>
                <a:ea typeface="Oswald"/>
                <a:cs typeface="Oswald"/>
                <a:sym typeface="Oswald"/>
              </a:rPr>
              <a:t>MISSION</a:t>
            </a:r>
          </a:p>
          <a:p>
            <a:pPr marL="0" marR="0" lvl="0" indent="0" algn="ctr" defTabSz="914400" rtl="0" eaLnBrk="1" fontAlgn="auto" latinLnBrk="0" hangingPunct="1">
              <a:lnSpc>
                <a:spcPct val="115000"/>
              </a:lnSpc>
              <a:spcBef>
                <a:spcPts val="1600"/>
              </a:spcBef>
              <a:spcAft>
                <a:spcPts val="0"/>
              </a:spcAft>
              <a:buClr>
                <a:schemeClr val="dk1"/>
              </a:buClr>
              <a:buSzPts val="1100"/>
              <a:buFont typeface="Arial"/>
              <a:buNone/>
              <a:tabLst/>
              <a:defRPr/>
            </a:pPr>
            <a:r>
              <a:rPr kumimoji="0" lang="en-US" sz="2200" b="0" i="0" u="none" strike="noStrike" kern="0" cap="none" spc="0" normalizeH="0" baseline="0" noProof="0" dirty="0" err="1">
                <a:ln>
                  <a:noFill/>
                </a:ln>
                <a:solidFill>
                  <a:srgbClr val="000000"/>
                </a:solidFill>
                <a:effectLst/>
                <a:uLnTx/>
                <a:uFillTx/>
                <a:latin typeface="Roboto"/>
                <a:ea typeface="Roboto"/>
                <a:cs typeface="Roboto"/>
                <a:sym typeface="Roboto"/>
              </a:rPr>
              <a:t>Braven</a:t>
            </a:r>
            <a:r>
              <a:rPr kumimoji="0" lang="en-US" sz="2200" b="0" i="0" u="none" strike="noStrike" kern="0" cap="none" spc="0" normalizeH="0" baseline="0" noProof="0" dirty="0">
                <a:ln>
                  <a:noFill/>
                </a:ln>
                <a:solidFill>
                  <a:srgbClr val="000000"/>
                </a:solidFill>
                <a:effectLst/>
                <a:uLnTx/>
                <a:uFillTx/>
                <a:latin typeface="Roboto"/>
                <a:ea typeface="Roboto"/>
                <a:cs typeface="Roboto"/>
                <a:sym typeface="Roboto"/>
              </a:rPr>
              <a:t> empowers promising underrepresented young people on their path to college graduation and strong first jobs, which lead to meaningful careers and lives of impact.</a:t>
            </a:r>
          </a:p>
          <a:p>
            <a:pPr marL="0" marR="0" lvl="0" indent="0" algn="ctr" defTabSz="914400" rtl="0" eaLnBrk="1" fontAlgn="auto" latinLnBrk="0" hangingPunct="1">
              <a:lnSpc>
                <a:spcPct val="115000"/>
              </a:lnSpc>
              <a:spcBef>
                <a:spcPts val="1600"/>
              </a:spcBef>
              <a:spcAft>
                <a:spcPts val="0"/>
              </a:spcAft>
              <a:buClr>
                <a:schemeClr val="dk1"/>
              </a:buClr>
              <a:buSzPts val="1800"/>
              <a:buFont typeface="Oswald"/>
              <a:buNone/>
              <a:tabLst/>
              <a:defRPr/>
            </a:pPr>
            <a:r>
              <a:rPr kumimoji="0" lang="en-US" sz="3000" b="0" i="0" u="none" strike="noStrike" kern="0" cap="none" spc="0" normalizeH="0" baseline="0" noProof="0" dirty="0">
                <a:ln>
                  <a:noFill/>
                </a:ln>
                <a:solidFill>
                  <a:srgbClr val="D1AB5C"/>
                </a:solidFill>
                <a:effectLst/>
                <a:uLnTx/>
                <a:uFillTx/>
                <a:latin typeface="Oswald"/>
                <a:ea typeface="Oswald"/>
                <a:cs typeface="Oswald"/>
                <a:sym typeface="Oswald"/>
              </a:rPr>
              <a:t>KEY OUTCOME</a:t>
            </a:r>
          </a:p>
          <a:p>
            <a:pPr marL="0" marR="0" lvl="0" indent="0" algn="ctr" defTabSz="914400" rtl="0" eaLnBrk="1" fontAlgn="auto" latinLnBrk="0" hangingPunct="1">
              <a:lnSpc>
                <a:spcPct val="115000"/>
              </a:lnSpc>
              <a:spcBef>
                <a:spcPts val="1600"/>
              </a:spcBef>
              <a:spcAft>
                <a:spcPts val="0"/>
              </a:spcAft>
              <a:buClr>
                <a:schemeClr val="dk1"/>
              </a:buClr>
              <a:buSzPts val="1800"/>
              <a:buFont typeface="Oswald"/>
              <a:buNone/>
              <a:tabLst/>
              <a:defRPr/>
            </a:pPr>
            <a:r>
              <a:rPr kumimoji="0" lang="en-US" sz="2200" b="0" i="0" u="none" strike="noStrike" kern="0" cap="none" spc="0" normalizeH="0" baseline="0" noProof="0" dirty="0">
                <a:ln>
                  <a:noFill/>
                </a:ln>
                <a:solidFill>
                  <a:schemeClr val="dk1"/>
                </a:solidFill>
                <a:effectLst/>
                <a:uLnTx/>
                <a:uFillTx/>
                <a:latin typeface="Roboto"/>
                <a:ea typeface="Roboto"/>
                <a:cs typeface="Roboto"/>
                <a:sym typeface="Roboto"/>
              </a:rPr>
              <a:t>Increased rates of securing high quality job/grad school admission within 6 months of graduation</a:t>
            </a:r>
            <a:endParaRPr kumimoji="0" lang="en-US" sz="3000" b="1" i="0" u="none" strike="noStrike" kern="0" cap="none" spc="0" normalizeH="0" baseline="0" noProof="0" dirty="0">
              <a:ln>
                <a:noFill/>
              </a:ln>
              <a:solidFill>
                <a:srgbClr val="D1AB5C"/>
              </a:solidFill>
              <a:effectLst/>
              <a:uLnTx/>
              <a:uFillTx/>
              <a:latin typeface="Arial"/>
              <a:ea typeface="Arial"/>
              <a:cs typeface="Arial"/>
              <a:sym typeface="Arial"/>
            </a:endParaRPr>
          </a:p>
          <a:p>
            <a:pPr marL="0" marR="0" lvl="0" indent="0" algn="l" defTabSz="914400" rtl="0" eaLnBrk="1" fontAlgn="auto" latinLnBrk="0" hangingPunct="1">
              <a:lnSpc>
                <a:spcPct val="115000"/>
              </a:lnSpc>
              <a:spcBef>
                <a:spcPts val="1600"/>
              </a:spcBef>
              <a:spcAft>
                <a:spcPts val="1600"/>
              </a:spcAft>
              <a:buClr>
                <a:schemeClr val="dk1"/>
              </a:buClr>
              <a:buSzPts val="1800"/>
              <a:buFont typeface="Oswald"/>
              <a:buNone/>
              <a:tabLst/>
              <a:defRPr/>
            </a:pPr>
            <a:endParaRPr kumimoji="0" lang="en-US" sz="3000" b="0" i="0" u="none" strike="noStrike" kern="0" cap="none" spc="0" normalizeH="0" baseline="0" noProof="0" dirty="0">
              <a:ln>
                <a:noFill/>
              </a:ln>
              <a:solidFill>
                <a:schemeClr val="dk2"/>
              </a:solidFill>
              <a:effectLst/>
              <a:uLnTx/>
              <a:uFillTx/>
              <a:latin typeface="Arial"/>
              <a:ea typeface="Arial"/>
              <a:cs typeface="Arial"/>
              <a:sym typeface="Arial"/>
            </a:endParaRPr>
          </a:p>
        </p:txBody>
      </p:sp>
      <p:sp>
        <p:nvSpPr>
          <p:cNvPr id="371" name="Google Shape;371;g257c80f5285_0_1552"/>
          <p:cNvSpPr/>
          <p:nvPr/>
        </p:nvSpPr>
        <p:spPr>
          <a:xfrm>
            <a:off x="217500" y="188250"/>
            <a:ext cx="1548900" cy="4377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72" name="Google Shape;372;g257c80f5285_0_1552"/>
          <p:cNvPicPr preferRelativeResize="0"/>
          <p:nvPr/>
        </p:nvPicPr>
        <p:blipFill rotWithShape="1">
          <a:blip r:embed="rId3" cstate="email">
            <a:alphaModFix/>
            <a:extLst>
              <a:ext uri="{28A0092B-C50C-407E-A947-70E740481C1C}">
                <a14:useLocalDpi xmlns:a14="http://schemas.microsoft.com/office/drawing/2010/main"/>
              </a:ext>
            </a:extLst>
          </a:blip>
          <a:srcRect l="-5030"/>
          <a:stretch/>
        </p:blipFill>
        <p:spPr>
          <a:xfrm>
            <a:off x="172600" y="215800"/>
            <a:ext cx="1477174" cy="437699"/>
          </a:xfrm>
          <a:prstGeom prst="rect">
            <a:avLst/>
          </a:prstGeom>
          <a:noFill/>
          <a:ln>
            <a:noFill/>
          </a:ln>
        </p:spPr>
      </p:pic>
      <p:sp>
        <p:nvSpPr>
          <p:cNvPr id="373" name="Google Shape;373;g257c80f5285_0_1552"/>
          <p:cNvSpPr txBox="1"/>
          <p:nvPr/>
        </p:nvSpPr>
        <p:spPr>
          <a:xfrm>
            <a:off x="6031500" y="6377450"/>
            <a:ext cx="3000000" cy="3387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fld id="{00000000-1234-1234-1234-123412341234}" type="slidenum">
              <a:rPr lang="en-US" sz="1000">
                <a:solidFill>
                  <a:schemeClr val="dk2"/>
                </a:solidFill>
              </a:rPr>
              <a:t>4</a:t>
            </a:fld>
            <a:endParaRPr/>
          </a:p>
        </p:txBody>
      </p:sp>
      <p:pic>
        <p:nvPicPr>
          <p:cNvPr id="374" name="Google Shape;374;g257c80f5285_0_1552"/>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0" y="6188850"/>
            <a:ext cx="1820981" cy="66915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78"/>
        <p:cNvGrpSpPr/>
        <p:nvPr/>
      </p:nvGrpSpPr>
      <p:grpSpPr>
        <a:xfrm>
          <a:off x="0" y="0"/>
          <a:ext cx="0" cy="0"/>
          <a:chOff x="0" y="0"/>
          <a:chExt cx="0" cy="0"/>
        </a:xfrm>
      </p:grpSpPr>
      <p:sp>
        <p:nvSpPr>
          <p:cNvPr id="379" name="Google Shape;379;g257c80f5285_0_1889"/>
          <p:cNvSpPr/>
          <p:nvPr/>
        </p:nvSpPr>
        <p:spPr>
          <a:xfrm>
            <a:off x="4688586" y="2287533"/>
            <a:ext cx="1776600" cy="1121100"/>
          </a:xfrm>
          <a:prstGeom prst="rect">
            <a:avLst/>
          </a:prstGeom>
          <a:solidFill>
            <a:srgbClr val="EB3B4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380" name="Google Shape;380;g257c80f5285_0_1889"/>
          <p:cNvGrpSpPr/>
          <p:nvPr/>
        </p:nvGrpSpPr>
        <p:grpSpPr>
          <a:xfrm>
            <a:off x="6390588" y="2934588"/>
            <a:ext cx="258300" cy="229594"/>
            <a:chOff x="6390588" y="2353400"/>
            <a:chExt cx="258300" cy="172200"/>
          </a:xfrm>
        </p:grpSpPr>
        <p:sp>
          <p:nvSpPr>
            <p:cNvPr id="381" name="Google Shape;381;g257c80f5285_0_1889"/>
            <p:cNvSpPr/>
            <p:nvPr/>
          </p:nvSpPr>
          <p:spPr>
            <a:xfrm>
              <a:off x="6476688" y="2353400"/>
              <a:ext cx="172200" cy="172200"/>
            </a:xfrm>
            <a:prstGeom prst="ellipse">
              <a:avLst/>
            </a:prstGeom>
            <a:solidFill>
              <a:srgbClr val="ED3833"/>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2" name="Google Shape;382;g257c80f5285_0_1889"/>
            <p:cNvSpPr/>
            <p:nvPr/>
          </p:nvSpPr>
          <p:spPr>
            <a:xfrm>
              <a:off x="6390588" y="2416025"/>
              <a:ext cx="172200" cy="54900"/>
            </a:xfrm>
            <a:prstGeom prst="rect">
              <a:avLst/>
            </a:prstGeom>
            <a:solidFill>
              <a:srgbClr val="ED383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383" name="Google Shape;383;g257c80f5285_0_1889"/>
          <p:cNvSpPr txBox="1"/>
          <p:nvPr/>
        </p:nvSpPr>
        <p:spPr>
          <a:xfrm>
            <a:off x="2678575" y="6060325"/>
            <a:ext cx="4704600" cy="3075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600"/>
              <a:buFont typeface="Arial"/>
              <a:buNone/>
            </a:pPr>
            <a:r>
              <a:rPr lang="en-US" sz="600" b="0" i="1" u="sng" strike="noStrike" cap="none">
                <a:solidFill>
                  <a:srgbClr val="727272"/>
                </a:solidFill>
                <a:latin typeface="Roboto"/>
                <a:ea typeface="Roboto"/>
                <a:cs typeface="Roboto"/>
                <a:sym typeface="Roboto"/>
              </a:rPr>
              <a:t>1 </a:t>
            </a:r>
            <a:r>
              <a:rPr lang="en-US" sz="600" b="0" i="1" u="sng" strike="noStrike" cap="none">
                <a:solidFill>
                  <a:srgbClr val="727272"/>
                </a:solidFill>
                <a:latin typeface="Roboto"/>
                <a:ea typeface="Roboto"/>
                <a:cs typeface="Roboto"/>
                <a:sym typeface="Roboto"/>
                <a:hlinkClick r:id="rId3">
                  <a:extLst>
                    <a:ext uri="{A12FA001-AC4F-418D-AE19-62706E023703}">
                      <ahyp:hlinkClr xmlns:ahyp="http://schemas.microsoft.com/office/drawing/2018/hyperlinkcolor" val="tx"/>
                    </a:ext>
                  </a:extLst>
                </a:hlinkClick>
              </a:rPr>
              <a:t>Gallup Poll</a:t>
            </a:r>
            <a:r>
              <a:rPr lang="en-US" sz="600" b="0" i="1" u="sng" strike="noStrike" cap="none">
                <a:solidFill>
                  <a:srgbClr val="727272"/>
                </a:solidFill>
                <a:latin typeface="Roboto"/>
                <a:ea typeface="Roboto"/>
                <a:cs typeface="Roboto"/>
                <a:sym typeface="Roboto"/>
              </a:rPr>
              <a:t>,  2 Whistling Vivaldi, 3 NACE</a:t>
            </a:r>
            <a:r>
              <a:rPr lang="en-US" sz="600" b="0" i="1" u="sng" strike="noStrike" cap="none">
                <a:solidFill>
                  <a:srgbClr val="727272"/>
                </a:solidFill>
                <a:latin typeface="Roboto"/>
                <a:ea typeface="Roboto"/>
                <a:cs typeface="Roboto"/>
                <a:sym typeface="Roboto"/>
                <a:hlinkClick r:id="rId4">
                  <a:extLst>
                    <a:ext uri="{A12FA001-AC4F-418D-AE19-62706E023703}">
                      <ahyp:hlinkClr xmlns:ahyp="http://schemas.microsoft.com/office/drawing/2018/hyperlinkcolor" val="tx"/>
                    </a:ext>
                  </a:extLst>
                </a:hlinkClick>
              </a:rPr>
              <a:t> First Destination Survey</a:t>
            </a:r>
            <a:r>
              <a:rPr lang="en-US" sz="600" b="0" i="1" u="sng" strike="noStrike" cap="none">
                <a:solidFill>
                  <a:srgbClr val="727272"/>
                </a:solidFill>
                <a:latin typeface="Roboto"/>
                <a:ea typeface="Roboto"/>
                <a:cs typeface="Roboto"/>
                <a:sym typeface="Roboto"/>
              </a:rPr>
              <a:t> , 4 </a:t>
            </a:r>
            <a:r>
              <a:rPr lang="en-US" sz="600" b="0" i="1" u="sng" strike="noStrike" cap="none">
                <a:solidFill>
                  <a:srgbClr val="727272"/>
                </a:solidFill>
                <a:latin typeface="Roboto"/>
                <a:ea typeface="Roboto"/>
                <a:cs typeface="Roboto"/>
                <a:sym typeface="Roboto"/>
                <a:hlinkClick r:id="rId5">
                  <a:extLst>
                    <a:ext uri="{A12FA001-AC4F-418D-AE19-62706E023703}">
                      <ahyp:hlinkClr xmlns:ahyp="http://schemas.microsoft.com/office/drawing/2018/hyperlinkcolor" val="tx"/>
                    </a:ext>
                  </a:extLst>
                </a:hlinkClick>
              </a:rPr>
              <a:t>LinkedIn</a:t>
            </a:r>
            <a:endParaRPr sz="900" b="0" i="0" u="none" strike="noStrike" cap="none">
              <a:solidFill>
                <a:srgbClr val="727272"/>
              </a:solidFill>
              <a:latin typeface="Georgia"/>
              <a:ea typeface="Georgia"/>
              <a:cs typeface="Georgia"/>
              <a:sym typeface="Georgia"/>
            </a:endParaRPr>
          </a:p>
        </p:txBody>
      </p:sp>
      <p:grpSp>
        <p:nvGrpSpPr>
          <p:cNvPr id="384" name="Google Shape;384;g257c80f5285_0_1889"/>
          <p:cNvGrpSpPr/>
          <p:nvPr/>
        </p:nvGrpSpPr>
        <p:grpSpPr>
          <a:xfrm>
            <a:off x="1447500" y="4934287"/>
            <a:ext cx="6096600" cy="830779"/>
            <a:chOff x="1040200" y="3390225"/>
            <a:chExt cx="6096600" cy="623100"/>
          </a:xfrm>
        </p:grpSpPr>
        <p:sp>
          <p:nvSpPr>
            <p:cNvPr id="385" name="Google Shape;385;g257c80f5285_0_1889"/>
            <p:cNvSpPr/>
            <p:nvPr/>
          </p:nvSpPr>
          <p:spPr>
            <a:xfrm>
              <a:off x="1040200" y="3390225"/>
              <a:ext cx="6096600" cy="623100"/>
            </a:xfrm>
            <a:prstGeom prst="leftRightArrow">
              <a:avLst>
                <a:gd name="adj1" fmla="val 50000"/>
                <a:gd name="adj2" fmla="val 50000"/>
              </a:avLst>
            </a:prstGeom>
            <a:solidFill>
              <a:srgbClr val="2E609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Georgia"/>
                <a:ea typeface="Georgia"/>
                <a:cs typeface="Georgia"/>
                <a:sym typeface="Georgia"/>
              </a:endParaRPr>
            </a:p>
          </p:txBody>
        </p:sp>
        <p:sp>
          <p:nvSpPr>
            <p:cNvPr id="386" name="Google Shape;386;g257c80f5285_0_1889"/>
            <p:cNvSpPr txBox="1"/>
            <p:nvPr/>
          </p:nvSpPr>
          <p:spPr>
            <a:xfrm>
              <a:off x="1540300" y="3557325"/>
              <a:ext cx="5096400" cy="288900"/>
            </a:xfrm>
            <a:prstGeom prst="rect">
              <a:avLst/>
            </a:prstGeom>
            <a:solidFill>
              <a:srgbClr val="2E6099"/>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0" i="0" u="none" strike="noStrike" cap="none">
                  <a:solidFill>
                    <a:srgbClr val="FFFFFF"/>
                  </a:solidFill>
                  <a:latin typeface="Oswald"/>
                  <a:ea typeface="Oswald"/>
                  <a:cs typeface="Oswald"/>
                  <a:sym typeface="Oswald"/>
                </a:rPr>
                <a:t>UNDERLYING THESE FOUR GAPS, IS A LACK OF RESOURCES</a:t>
              </a:r>
              <a:endParaRPr sz="1200" b="0" i="0" u="none" strike="noStrike" cap="none">
                <a:solidFill>
                  <a:srgbClr val="FFFFFF"/>
                </a:solidFill>
                <a:latin typeface="Oswald"/>
                <a:ea typeface="Oswald"/>
                <a:cs typeface="Oswald"/>
                <a:sym typeface="Oswald"/>
              </a:endParaRPr>
            </a:p>
          </p:txBody>
        </p:sp>
      </p:grpSp>
      <p:sp>
        <p:nvSpPr>
          <p:cNvPr id="387" name="Google Shape;387;g257c80f5285_0_1889"/>
          <p:cNvSpPr txBox="1"/>
          <p:nvPr/>
        </p:nvSpPr>
        <p:spPr>
          <a:xfrm>
            <a:off x="284750" y="3673767"/>
            <a:ext cx="2205300" cy="13623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050"/>
              <a:buFont typeface="Arial"/>
              <a:buNone/>
            </a:pPr>
            <a:r>
              <a:rPr lang="en-US" sz="1050" b="0" i="0" u="none" strike="noStrike" cap="none">
                <a:solidFill>
                  <a:srgbClr val="A87D36"/>
                </a:solidFill>
                <a:latin typeface="Oswald Medium"/>
                <a:ea typeface="Oswald Medium"/>
                <a:cs typeface="Oswald Medium"/>
                <a:sym typeface="Oswald Medium"/>
              </a:rPr>
              <a:t>ONLY 1 IN 10 BUSINESS LEADERS</a:t>
            </a:r>
            <a:endParaRPr sz="1050" b="0" i="0" u="none" strike="noStrike" cap="none">
              <a:solidFill>
                <a:srgbClr val="000000"/>
              </a:solidFill>
              <a:latin typeface="Roboto"/>
              <a:ea typeface="Roboto"/>
              <a:cs typeface="Roboto"/>
              <a:sym typeface="Roboto"/>
            </a:endParaRPr>
          </a:p>
          <a:p>
            <a:pPr marL="0" marR="0" lvl="0" indent="0" algn="ctr" rtl="0">
              <a:lnSpc>
                <a:spcPct val="100000"/>
              </a:lnSpc>
              <a:spcBef>
                <a:spcPts val="0"/>
              </a:spcBef>
              <a:spcAft>
                <a:spcPts val="0"/>
              </a:spcAft>
              <a:buClr>
                <a:srgbClr val="000000"/>
              </a:buClr>
              <a:buSzPts val="1050"/>
              <a:buFont typeface="Arial"/>
              <a:buNone/>
            </a:pPr>
            <a:r>
              <a:rPr lang="en-US" sz="1050" b="0" i="0" u="none" strike="noStrike" cap="none">
                <a:solidFill>
                  <a:srgbClr val="000000"/>
                </a:solidFill>
                <a:latin typeface="Roboto"/>
                <a:ea typeface="Roboto"/>
                <a:cs typeface="Roboto"/>
                <a:sym typeface="Roboto"/>
              </a:rPr>
              <a:t>in the US strongly feels that a college degree equips graduates with the skills and competencies their business needs.</a:t>
            </a:r>
            <a:r>
              <a:rPr lang="en-US" sz="1050" b="0" i="0" u="none" strike="noStrike" cap="none" baseline="30000">
                <a:solidFill>
                  <a:srgbClr val="000000"/>
                </a:solidFill>
                <a:latin typeface="Roboto"/>
                <a:ea typeface="Roboto"/>
                <a:cs typeface="Roboto"/>
                <a:sym typeface="Roboto"/>
              </a:rPr>
              <a:t>1</a:t>
            </a:r>
            <a:endParaRPr sz="1050" b="0" i="0" u="none" strike="noStrike" cap="none" baseline="30000">
              <a:solidFill>
                <a:srgbClr val="000000"/>
              </a:solidFill>
              <a:latin typeface="Roboto"/>
              <a:ea typeface="Roboto"/>
              <a:cs typeface="Roboto"/>
              <a:sym typeface="Roboto"/>
            </a:endParaRPr>
          </a:p>
          <a:p>
            <a:pPr marL="0" marR="0" lvl="0" indent="0" algn="ctr"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Roboto"/>
              <a:ea typeface="Roboto"/>
              <a:cs typeface="Roboto"/>
              <a:sym typeface="Roboto"/>
            </a:endParaRPr>
          </a:p>
          <a:p>
            <a:pPr marL="0" marR="0" lvl="0" indent="0" algn="ctr"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Roboto"/>
              <a:ea typeface="Roboto"/>
              <a:cs typeface="Roboto"/>
              <a:sym typeface="Roboto"/>
            </a:endParaRPr>
          </a:p>
        </p:txBody>
      </p:sp>
      <p:sp>
        <p:nvSpPr>
          <p:cNvPr id="388" name="Google Shape;388;g257c80f5285_0_1889"/>
          <p:cNvSpPr txBox="1"/>
          <p:nvPr/>
        </p:nvSpPr>
        <p:spPr>
          <a:xfrm>
            <a:off x="2413850" y="3692100"/>
            <a:ext cx="2129100" cy="13113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chemeClr val="dk1"/>
              </a:buClr>
              <a:buSzPts val="1100"/>
              <a:buFont typeface="Arial"/>
              <a:buNone/>
            </a:pPr>
            <a:r>
              <a:rPr lang="en-US" sz="1050" b="0" i="0" u="none" strike="noStrike" cap="none">
                <a:solidFill>
                  <a:schemeClr val="dk1"/>
                </a:solidFill>
                <a:latin typeface="Roboto"/>
                <a:ea typeface="Roboto"/>
                <a:cs typeface="Roboto"/>
                <a:sym typeface="Roboto"/>
              </a:rPr>
              <a:t>First generation, underrepresented students battle</a:t>
            </a:r>
            <a:r>
              <a:rPr lang="en-US" sz="1300" b="0" i="0" u="none" strike="noStrike" cap="none">
                <a:solidFill>
                  <a:srgbClr val="A87D36"/>
                </a:solidFill>
                <a:latin typeface="Oswald Medium"/>
                <a:ea typeface="Oswald Medium"/>
                <a:cs typeface="Oswald Medium"/>
                <a:sym typeface="Oswald Medium"/>
              </a:rPr>
              <a:t> </a:t>
            </a:r>
            <a:r>
              <a:rPr lang="en-US" sz="1050" b="0" i="0" u="none" strike="noStrike" cap="none">
                <a:solidFill>
                  <a:srgbClr val="A87D36"/>
                </a:solidFill>
                <a:latin typeface="Oswald Medium"/>
                <a:ea typeface="Oswald Medium"/>
                <a:cs typeface="Oswald Medium"/>
                <a:sym typeface="Oswald Medium"/>
              </a:rPr>
              <a:t>STEREOTYPE THREAT</a:t>
            </a:r>
            <a:r>
              <a:rPr lang="en-US" sz="1050" b="0" i="0" u="none" strike="noStrike" cap="none">
                <a:solidFill>
                  <a:schemeClr val="dk1"/>
                </a:solidFill>
                <a:latin typeface="Roboto"/>
                <a:ea typeface="Roboto"/>
                <a:cs typeface="Roboto"/>
                <a:sym typeface="Roboto"/>
              </a:rPr>
              <a:t> and</a:t>
            </a:r>
            <a:r>
              <a:rPr lang="en-US" sz="1050" b="0" i="0" u="none" strike="noStrike" cap="none">
                <a:solidFill>
                  <a:srgbClr val="A87D36"/>
                </a:solidFill>
                <a:latin typeface="Roboto"/>
                <a:ea typeface="Roboto"/>
                <a:cs typeface="Roboto"/>
                <a:sym typeface="Roboto"/>
              </a:rPr>
              <a:t> </a:t>
            </a:r>
            <a:r>
              <a:rPr lang="en-US" sz="1050" b="0" i="0" u="none" strike="noStrike" cap="none">
                <a:solidFill>
                  <a:srgbClr val="A87D36"/>
                </a:solidFill>
                <a:latin typeface="Oswald Medium"/>
                <a:ea typeface="Oswald Medium"/>
                <a:cs typeface="Oswald Medium"/>
                <a:sym typeface="Oswald Medium"/>
              </a:rPr>
              <a:t>IMPOSTER SYNDROME</a:t>
            </a:r>
            <a:r>
              <a:rPr lang="en-US" sz="1050" b="1" i="0" u="none" strike="noStrike" cap="none">
                <a:solidFill>
                  <a:schemeClr val="dk1"/>
                </a:solidFill>
                <a:latin typeface="Roboto"/>
                <a:ea typeface="Roboto"/>
                <a:cs typeface="Roboto"/>
                <a:sym typeface="Roboto"/>
              </a:rPr>
              <a:t> </a:t>
            </a:r>
            <a:r>
              <a:rPr lang="en-US" sz="1050" b="0" i="0" u="none" strike="noStrike" cap="none">
                <a:solidFill>
                  <a:schemeClr val="dk1"/>
                </a:solidFill>
                <a:latin typeface="Roboto"/>
                <a:ea typeface="Roboto"/>
                <a:cs typeface="Roboto"/>
                <a:sym typeface="Roboto"/>
              </a:rPr>
              <a:t>in school and the workplace. </a:t>
            </a:r>
            <a:r>
              <a:rPr lang="en-US" sz="1050" b="0" i="0" u="none" strike="noStrike" cap="none" baseline="30000">
                <a:solidFill>
                  <a:schemeClr val="dk1"/>
                </a:solidFill>
                <a:latin typeface="Roboto"/>
                <a:ea typeface="Roboto"/>
                <a:cs typeface="Roboto"/>
                <a:sym typeface="Roboto"/>
              </a:rPr>
              <a:t>2</a:t>
            </a:r>
            <a:endParaRPr sz="1050" b="0" i="0" u="none" strike="noStrike" cap="none" baseline="30000">
              <a:solidFill>
                <a:schemeClr val="dk1"/>
              </a:solidFill>
              <a:latin typeface="Roboto"/>
              <a:ea typeface="Roboto"/>
              <a:cs typeface="Roboto"/>
              <a:sym typeface="Roboto"/>
            </a:endParaRPr>
          </a:p>
          <a:p>
            <a:pPr marL="0" marR="0" lvl="0" indent="0" algn="ctr" rtl="0">
              <a:lnSpc>
                <a:spcPct val="100000"/>
              </a:lnSpc>
              <a:spcBef>
                <a:spcPts val="0"/>
              </a:spcBef>
              <a:spcAft>
                <a:spcPts val="0"/>
              </a:spcAft>
              <a:buClr>
                <a:schemeClr val="dk1"/>
              </a:buClr>
              <a:buSzPts val="1100"/>
              <a:buFont typeface="Arial"/>
              <a:buNone/>
            </a:pPr>
            <a:endParaRPr sz="1050" b="0" i="0" u="none" strike="noStrike" cap="none">
              <a:solidFill>
                <a:schemeClr val="dk1"/>
              </a:solidFill>
              <a:latin typeface="Roboto"/>
              <a:ea typeface="Roboto"/>
              <a:cs typeface="Roboto"/>
              <a:sym typeface="Roboto"/>
            </a:endParaRPr>
          </a:p>
          <a:p>
            <a:pPr marL="0" marR="0" lvl="0" indent="0" algn="ctr"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Roboto"/>
              <a:ea typeface="Roboto"/>
              <a:cs typeface="Roboto"/>
              <a:sym typeface="Roboto"/>
            </a:endParaRPr>
          </a:p>
        </p:txBody>
      </p:sp>
      <p:sp>
        <p:nvSpPr>
          <p:cNvPr id="389" name="Google Shape;389;g257c80f5285_0_1889"/>
          <p:cNvSpPr txBox="1"/>
          <p:nvPr/>
        </p:nvSpPr>
        <p:spPr>
          <a:xfrm>
            <a:off x="4594050" y="3673767"/>
            <a:ext cx="2013000" cy="12609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chemeClr val="dk1"/>
              </a:buClr>
              <a:buSzPts val="1100"/>
              <a:buFont typeface="Arial"/>
              <a:buNone/>
            </a:pPr>
            <a:r>
              <a:rPr lang="en-US" sz="1050" b="0" i="0" u="none" strike="noStrike" cap="none">
                <a:solidFill>
                  <a:schemeClr val="dk1"/>
                </a:solidFill>
                <a:latin typeface="Roboto"/>
                <a:ea typeface="Roboto"/>
                <a:cs typeface="Roboto"/>
                <a:sym typeface="Roboto"/>
              </a:rPr>
              <a:t>First generation students </a:t>
            </a:r>
            <a:endParaRPr sz="1050" b="0" i="0" u="none" strike="noStrike" cap="none">
              <a:solidFill>
                <a:schemeClr val="dk1"/>
              </a:solidFill>
              <a:latin typeface="Roboto"/>
              <a:ea typeface="Roboto"/>
              <a:cs typeface="Roboto"/>
              <a:sym typeface="Roboto"/>
            </a:endParaRPr>
          </a:p>
          <a:p>
            <a:pPr marL="0" marR="0" lvl="0" indent="0" algn="ctr" rtl="0">
              <a:lnSpc>
                <a:spcPct val="100000"/>
              </a:lnSpc>
              <a:spcBef>
                <a:spcPts val="0"/>
              </a:spcBef>
              <a:spcAft>
                <a:spcPts val="0"/>
              </a:spcAft>
              <a:buClr>
                <a:schemeClr val="dk1"/>
              </a:buClr>
              <a:buSzPts val="1100"/>
              <a:buFont typeface="Arial"/>
              <a:buNone/>
            </a:pPr>
            <a:r>
              <a:rPr lang="en-US" sz="1050" b="0" i="0" u="none" strike="noStrike" cap="none">
                <a:solidFill>
                  <a:schemeClr val="dk1"/>
                </a:solidFill>
                <a:latin typeface="Roboto"/>
                <a:ea typeface="Roboto"/>
                <a:cs typeface="Roboto"/>
                <a:sym typeface="Roboto"/>
              </a:rPr>
              <a:t>at large public universities are</a:t>
            </a:r>
            <a:endParaRPr sz="1050" b="0" i="0" u="none" strike="noStrike" cap="none">
              <a:solidFill>
                <a:schemeClr val="dk1"/>
              </a:solidFill>
              <a:latin typeface="Roboto"/>
              <a:ea typeface="Roboto"/>
              <a:cs typeface="Roboto"/>
              <a:sym typeface="Roboto"/>
            </a:endParaRPr>
          </a:p>
          <a:p>
            <a:pPr marL="0" marR="0" lvl="0" indent="0" algn="ctr" rtl="0">
              <a:lnSpc>
                <a:spcPct val="100000"/>
              </a:lnSpc>
              <a:spcBef>
                <a:spcPts val="0"/>
              </a:spcBef>
              <a:spcAft>
                <a:spcPts val="0"/>
              </a:spcAft>
              <a:buClr>
                <a:schemeClr val="dk1"/>
              </a:buClr>
              <a:buSzPts val="1100"/>
              <a:buFont typeface="Arial"/>
              <a:buNone/>
            </a:pPr>
            <a:r>
              <a:rPr lang="en-US" sz="1050" b="0" i="0" u="none" strike="noStrike" cap="none">
                <a:solidFill>
                  <a:srgbClr val="A87D36"/>
                </a:solidFill>
                <a:latin typeface="Oswald Medium"/>
                <a:ea typeface="Oswald Medium"/>
                <a:cs typeface="Oswald Medium"/>
                <a:sym typeface="Oswald Medium"/>
              </a:rPr>
              <a:t>13% LESS LIKELY</a:t>
            </a:r>
            <a:endParaRPr sz="1050" b="0" i="0" u="none" strike="noStrike" cap="none">
              <a:solidFill>
                <a:srgbClr val="A87D36"/>
              </a:solidFill>
              <a:latin typeface="Oswald Medium"/>
              <a:ea typeface="Oswald Medium"/>
              <a:cs typeface="Oswald Medium"/>
              <a:sym typeface="Oswald Medium"/>
            </a:endParaRPr>
          </a:p>
          <a:p>
            <a:pPr marL="0" marR="0" lvl="0" indent="0" algn="ctr" rtl="0">
              <a:lnSpc>
                <a:spcPct val="100000"/>
              </a:lnSpc>
              <a:spcBef>
                <a:spcPts val="0"/>
              </a:spcBef>
              <a:spcAft>
                <a:spcPts val="0"/>
              </a:spcAft>
              <a:buClr>
                <a:schemeClr val="dk1"/>
              </a:buClr>
              <a:buSzPts val="1100"/>
              <a:buFont typeface="Arial"/>
              <a:buNone/>
            </a:pPr>
            <a:r>
              <a:rPr lang="en-US" sz="1050" b="0" i="0" u="none" strike="noStrike" cap="none">
                <a:solidFill>
                  <a:srgbClr val="A87D36"/>
                </a:solidFill>
                <a:latin typeface="Oswald Medium"/>
                <a:ea typeface="Oswald Medium"/>
                <a:cs typeface="Oswald Medium"/>
                <a:sym typeface="Oswald Medium"/>
              </a:rPr>
              <a:t>TO HAVE UNDERGRADUATE INTERNSHIPS. </a:t>
            </a:r>
            <a:r>
              <a:rPr lang="en-US" sz="1050" b="0" i="0" u="none" strike="noStrike" cap="none" baseline="30000">
                <a:solidFill>
                  <a:schemeClr val="dk1"/>
                </a:solidFill>
                <a:latin typeface="Roboto"/>
                <a:ea typeface="Roboto"/>
                <a:cs typeface="Roboto"/>
                <a:sym typeface="Roboto"/>
              </a:rPr>
              <a:t>3</a:t>
            </a:r>
            <a:endParaRPr sz="1050" b="0" i="0" u="none" strike="noStrike" cap="none">
              <a:solidFill>
                <a:srgbClr val="000000"/>
              </a:solidFill>
              <a:latin typeface="Roboto"/>
              <a:ea typeface="Roboto"/>
              <a:cs typeface="Roboto"/>
              <a:sym typeface="Roboto"/>
            </a:endParaRPr>
          </a:p>
        </p:txBody>
      </p:sp>
      <p:sp>
        <p:nvSpPr>
          <p:cNvPr id="390" name="Google Shape;390;g257c80f5285_0_1889"/>
          <p:cNvSpPr txBox="1"/>
          <p:nvPr/>
        </p:nvSpPr>
        <p:spPr>
          <a:xfrm>
            <a:off x="6689400" y="3673767"/>
            <a:ext cx="1896300" cy="13113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050"/>
              <a:buFont typeface="Arial"/>
              <a:buNone/>
            </a:pPr>
            <a:r>
              <a:rPr lang="en-US" sz="1050" b="0" i="0" u="none" strike="noStrike" cap="none">
                <a:solidFill>
                  <a:srgbClr val="A87D36"/>
                </a:solidFill>
                <a:latin typeface="Oswald Medium"/>
                <a:ea typeface="Oswald Medium"/>
                <a:cs typeface="Oswald Medium"/>
                <a:sym typeface="Oswald Medium"/>
              </a:rPr>
              <a:t>YOU ARE 3X MORE LIKELY TO HAVE A STRONGER NETWORK</a:t>
            </a:r>
            <a:r>
              <a:rPr lang="en-US" sz="1050" b="1" i="0" u="none" strike="noStrike" cap="none">
                <a:solidFill>
                  <a:srgbClr val="000000"/>
                </a:solidFill>
                <a:latin typeface="Roboto"/>
                <a:ea typeface="Roboto"/>
                <a:cs typeface="Roboto"/>
                <a:sym typeface="Roboto"/>
              </a:rPr>
              <a:t> </a:t>
            </a:r>
            <a:endParaRPr sz="1050" b="1" i="0" u="none" strike="noStrike" cap="none">
              <a:solidFill>
                <a:srgbClr val="000000"/>
              </a:solidFill>
              <a:latin typeface="Roboto"/>
              <a:ea typeface="Roboto"/>
              <a:cs typeface="Roboto"/>
              <a:sym typeface="Roboto"/>
            </a:endParaRPr>
          </a:p>
          <a:p>
            <a:pPr marL="0" marR="0" lvl="0" indent="0" algn="ctr" rtl="0">
              <a:lnSpc>
                <a:spcPct val="100000"/>
              </a:lnSpc>
              <a:spcBef>
                <a:spcPts val="0"/>
              </a:spcBef>
              <a:spcAft>
                <a:spcPts val="0"/>
              </a:spcAft>
              <a:buClr>
                <a:srgbClr val="000000"/>
              </a:buClr>
              <a:buSzPts val="1050"/>
              <a:buFont typeface="Arial"/>
              <a:buNone/>
            </a:pPr>
            <a:r>
              <a:rPr lang="en-US" sz="1050" b="0" i="0" u="none" strike="noStrike" cap="none">
                <a:solidFill>
                  <a:srgbClr val="000000"/>
                </a:solidFill>
                <a:latin typeface="Roboto"/>
                <a:ea typeface="Roboto"/>
                <a:cs typeface="Roboto"/>
                <a:sym typeface="Roboto"/>
              </a:rPr>
              <a:t>if you grew up in a zip code with a median income over $100K. </a:t>
            </a:r>
            <a:r>
              <a:rPr lang="en-US" sz="1050" b="0" i="0" u="none" strike="noStrike" cap="none" baseline="30000">
                <a:solidFill>
                  <a:srgbClr val="000000"/>
                </a:solidFill>
                <a:latin typeface="Roboto"/>
                <a:ea typeface="Roboto"/>
                <a:cs typeface="Roboto"/>
                <a:sym typeface="Roboto"/>
              </a:rPr>
              <a:t>4</a:t>
            </a:r>
            <a:r>
              <a:rPr lang="en-US" sz="1050" b="0" i="0" u="none" strike="noStrike" cap="none">
                <a:solidFill>
                  <a:srgbClr val="000000"/>
                </a:solidFill>
                <a:latin typeface="Roboto"/>
                <a:ea typeface="Roboto"/>
                <a:cs typeface="Roboto"/>
                <a:sym typeface="Roboto"/>
              </a:rPr>
              <a:t> </a:t>
            </a:r>
            <a:endParaRPr sz="1050" b="0" i="0" u="none" strike="noStrike" cap="none">
              <a:solidFill>
                <a:srgbClr val="000000"/>
              </a:solidFill>
              <a:latin typeface="Roboto"/>
              <a:ea typeface="Roboto"/>
              <a:cs typeface="Roboto"/>
              <a:sym typeface="Roboto"/>
            </a:endParaRPr>
          </a:p>
          <a:p>
            <a:pPr marL="0" marR="0" lvl="0" indent="0" algn="ctr"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Roboto"/>
              <a:ea typeface="Roboto"/>
              <a:cs typeface="Roboto"/>
              <a:sym typeface="Roboto"/>
            </a:endParaRPr>
          </a:p>
        </p:txBody>
      </p:sp>
      <p:sp>
        <p:nvSpPr>
          <p:cNvPr id="391" name="Google Shape;391;g257c80f5285_0_1889"/>
          <p:cNvSpPr txBox="1">
            <a:spLocks noGrp="1"/>
          </p:cNvSpPr>
          <p:nvPr>
            <p:ph type="title" idx="4294967295"/>
          </p:nvPr>
        </p:nvSpPr>
        <p:spPr>
          <a:xfrm>
            <a:off x="312150" y="759533"/>
            <a:ext cx="8431800" cy="875100"/>
          </a:xfrm>
          <a:prstGeom prst="rect">
            <a:avLst/>
          </a:prstGeom>
          <a:noFill/>
          <a:ln>
            <a:noFill/>
            <a:prstDash/>
          </a:ln>
          <a:effectLst/>
        </p:spPr>
        <p:txBody>
          <a:bodyPr rot="0" spcFirstLastPara="1" vertOverflow="overflow" horzOverflow="overflow" vert="horz" wrap="square" lIns="91425" tIns="45700" rIns="91425" bIns="4570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
                <a:srgbClr val="000000"/>
              </a:buClr>
              <a:buSzPts val="3400"/>
              <a:buFont typeface="Arial"/>
              <a:buNone/>
              <a:tabLst/>
              <a:defRPr/>
            </a:pPr>
            <a:r>
              <a:rPr kumimoji="0" lang="en-US" sz="3400" b="0" i="0" u="none" strike="noStrike" kern="0" cap="none" spc="0" normalizeH="0" baseline="0" noProof="0" dirty="0">
                <a:ln>
                  <a:noFill/>
                </a:ln>
                <a:solidFill>
                  <a:schemeClr val="dk1"/>
                </a:solidFill>
                <a:effectLst/>
                <a:uLnTx/>
                <a:uFillTx/>
                <a:latin typeface="Oswald"/>
                <a:ea typeface="Oswald"/>
                <a:cs typeface="Oswald"/>
                <a:sym typeface="Oswald"/>
              </a:rPr>
              <a:t>THE 4</a:t>
            </a:r>
            <a:r>
              <a:rPr kumimoji="0" lang="en-US" sz="3400" b="0" i="0" u="none" strike="noStrike" kern="0" cap="none" spc="0" normalizeH="0" baseline="0" noProof="0" dirty="0">
                <a:ln>
                  <a:noFill/>
                </a:ln>
                <a:solidFill>
                  <a:srgbClr val="9AD7D7"/>
                </a:solidFill>
                <a:effectLst/>
                <a:uLnTx/>
                <a:uFillTx/>
                <a:latin typeface="Oswald"/>
                <a:ea typeface="Oswald"/>
                <a:cs typeface="Oswald"/>
                <a:sym typeface="Oswald"/>
              </a:rPr>
              <a:t> </a:t>
            </a:r>
            <a:r>
              <a:rPr kumimoji="0" lang="en-US" sz="3400" b="0" i="0" u="none" strike="noStrike" kern="0" cap="none" spc="0" normalizeH="0" baseline="0" noProof="0" dirty="0">
                <a:ln>
                  <a:noFill/>
                </a:ln>
                <a:solidFill>
                  <a:srgbClr val="2E6099"/>
                </a:solidFill>
                <a:effectLst/>
                <a:uLnTx/>
                <a:uFillTx/>
                <a:latin typeface="Oswald"/>
                <a:ea typeface="Oswald"/>
                <a:cs typeface="Oswald"/>
                <a:sym typeface="Oswald"/>
              </a:rPr>
              <a:t>ACCESS GAPS</a:t>
            </a:r>
          </a:p>
        </p:txBody>
      </p:sp>
      <p:sp>
        <p:nvSpPr>
          <p:cNvPr id="392" name="Google Shape;392;g257c80f5285_0_1889"/>
          <p:cNvSpPr/>
          <p:nvPr/>
        </p:nvSpPr>
        <p:spPr>
          <a:xfrm>
            <a:off x="477050" y="2287533"/>
            <a:ext cx="1776600" cy="1121100"/>
          </a:xfrm>
          <a:prstGeom prst="rect">
            <a:avLst/>
          </a:prstGeom>
          <a:solidFill>
            <a:srgbClr val="72727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3" name="Google Shape;393;g257c80f5285_0_1889"/>
          <p:cNvSpPr/>
          <p:nvPr/>
        </p:nvSpPr>
        <p:spPr>
          <a:xfrm>
            <a:off x="6733541" y="2287533"/>
            <a:ext cx="1776600" cy="1121100"/>
          </a:xfrm>
          <a:prstGeom prst="rect">
            <a:avLst/>
          </a:prstGeom>
          <a:solidFill>
            <a:srgbClr val="D1AB5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4" name="Google Shape;394;g257c80f5285_0_1889"/>
          <p:cNvSpPr txBox="1"/>
          <p:nvPr/>
        </p:nvSpPr>
        <p:spPr>
          <a:xfrm>
            <a:off x="3066700" y="2680233"/>
            <a:ext cx="1169400" cy="3999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200"/>
              <a:buFont typeface="Arial"/>
              <a:buNone/>
            </a:pPr>
            <a:r>
              <a:rPr lang="en-US" sz="1200" b="0" i="0" u="none" strike="noStrike" cap="none">
                <a:solidFill>
                  <a:schemeClr val="lt1"/>
                </a:solidFill>
                <a:latin typeface="Oswald Medium"/>
                <a:ea typeface="Oswald Medium"/>
                <a:cs typeface="Oswald Medium"/>
                <a:sym typeface="Oswald Medium"/>
              </a:rPr>
              <a:t>CONFIDENCE</a:t>
            </a:r>
            <a:endParaRPr sz="1700" b="0" i="0" u="none" strike="noStrike" cap="none">
              <a:solidFill>
                <a:srgbClr val="454545"/>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2400"/>
              <a:buFont typeface="Arial"/>
              <a:buNone/>
            </a:pPr>
            <a:endParaRPr sz="2700" b="1" i="0" u="none" strike="noStrike" cap="none">
              <a:solidFill>
                <a:srgbClr val="454545"/>
              </a:solidFill>
              <a:latin typeface="Oswald"/>
              <a:ea typeface="Oswald"/>
              <a:cs typeface="Oswald"/>
              <a:sym typeface="Oswald"/>
            </a:endParaRPr>
          </a:p>
        </p:txBody>
      </p:sp>
      <p:sp>
        <p:nvSpPr>
          <p:cNvPr id="395" name="Google Shape;395;g257c80f5285_0_1889"/>
          <p:cNvSpPr txBox="1"/>
          <p:nvPr/>
        </p:nvSpPr>
        <p:spPr>
          <a:xfrm>
            <a:off x="5104825" y="2578633"/>
            <a:ext cx="1014000" cy="438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200"/>
              <a:buFont typeface="Arial"/>
              <a:buNone/>
            </a:pPr>
            <a:r>
              <a:rPr lang="en-US" sz="1200" b="0" i="0" u="none" strike="noStrike" cap="none">
                <a:solidFill>
                  <a:schemeClr val="lt1"/>
                </a:solidFill>
                <a:latin typeface="Oswald Medium"/>
                <a:ea typeface="Oswald Medium"/>
                <a:cs typeface="Oswald Medium"/>
                <a:sym typeface="Oswald Medium"/>
              </a:rPr>
              <a:t>EXPERIENCE</a:t>
            </a:r>
            <a:endParaRPr sz="1700" b="0" i="0" u="none" strike="noStrike" cap="none">
              <a:solidFill>
                <a:srgbClr val="454545"/>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2400"/>
              <a:buFont typeface="Arial"/>
              <a:buNone/>
            </a:pPr>
            <a:endParaRPr sz="2700" b="1" i="0" u="none" strike="noStrike" cap="none">
              <a:solidFill>
                <a:srgbClr val="454545"/>
              </a:solidFill>
              <a:latin typeface="Oswald"/>
              <a:ea typeface="Oswald"/>
              <a:cs typeface="Oswald"/>
              <a:sym typeface="Oswald"/>
            </a:endParaRPr>
          </a:p>
        </p:txBody>
      </p:sp>
      <p:sp>
        <p:nvSpPr>
          <p:cNvPr id="396" name="Google Shape;396;g257c80f5285_0_1889"/>
          <p:cNvSpPr txBox="1"/>
          <p:nvPr/>
        </p:nvSpPr>
        <p:spPr>
          <a:xfrm>
            <a:off x="7271100" y="2578633"/>
            <a:ext cx="1014000" cy="438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200"/>
              <a:buFont typeface="Arial"/>
              <a:buNone/>
            </a:pPr>
            <a:r>
              <a:rPr lang="en-US" sz="1200" b="0" i="0" u="none" strike="noStrike" cap="none">
                <a:solidFill>
                  <a:schemeClr val="lt1"/>
                </a:solidFill>
                <a:latin typeface="Oswald Medium"/>
                <a:ea typeface="Oswald Medium"/>
                <a:cs typeface="Oswald Medium"/>
                <a:sym typeface="Oswald Medium"/>
              </a:rPr>
              <a:t>NETWORKS</a:t>
            </a:r>
            <a:endParaRPr sz="1000" b="0" i="0" u="none" strike="noStrike" cap="none">
              <a:solidFill>
                <a:schemeClr val="lt1"/>
              </a:solidFill>
              <a:latin typeface="Oswald"/>
              <a:ea typeface="Oswald"/>
              <a:cs typeface="Oswald"/>
              <a:sym typeface="Oswald"/>
            </a:endParaRPr>
          </a:p>
          <a:p>
            <a:pPr marL="0" marR="0" lvl="0" indent="0" algn="l" rtl="0">
              <a:lnSpc>
                <a:spcPct val="100000"/>
              </a:lnSpc>
              <a:spcBef>
                <a:spcPts val="0"/>
              </a:spcBef>
              <a:spcAft>
                <a:spcPts val="0"/>
              </a:spcAft>
              <a:buClr>
                <a:srgbClr val="000000"/>
              </a:buClr>
              <a:buSzPts val="1400"/>
              <a:buFont typeface="Arial"/>
              <a:buNone/>
            </a:pPr>
            <a:endParaRPr sz="1700" b="0" i="0" u="none" strike="noStrike" cap="none">
              <a:solidFill>
                <a:srgbClr val="454545"/>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2400"/>
              <a:buFont typeface="Arial"/>
              <a:buNone/>
            </a:pPr>
            <a:endParaRPr sz="2700" b="1" i="0" u="none" strike="noStrike" cap="none">
              <a:solidFill>
                <a:srgbClr val="454545"/>
              </a:solidFill>
              <a:latin typeface="Oswald"/>
              <a:ea typeface="Oswald"/>
              <a:cs typeface="Oswald"/>
              <a:sym typeface="Oswald"/>
            </a:endParaRPr>
          </a:p>
        </p:txBody>
      </p:sp>
      <p:sp>
        <p:nvSpPr>
          <p:cNvPr id="397" name="Google Shape;397;g257c80f5285_0_1889"/>
          <p:cNvSpPr txBox="1"/>
          <p:nvPr/>
        </p:nvSpPr>
        <p:spPr>
          <a:xfrm>
            <a:off x="961675" y="2578633"/>
            <a:ext cx="714300" cy="3999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200"/>
              <a:buFont typeface="Arial"/>
              <a:buNone/>
            </a:pPr>
            <a:r>
              <a:rPr lang="en-US" sz="1200" b="0" i="0" u="none" strike="noStrike" cap="none">
                <a:solidFill>
                  <a:schemeClr val="lt1"/>
                </a:solidFill>
                <a:latin typeface="Oswald Medium"/>
                <a:ea typeface="Oswald Medium"/>
                <a:cs typeface="Oswald Medium"/>
                <a:sym typeface="Oswald Medium"/>
              </a:rPr>
              <a:t>SKILLS</a:t>
            </a:r>
            <a:endParaRPr sz="2700" b="1" i="0" u="none" strike="noStrike" cap="none">
              <a:solidFill>
                <a:srgbClr val="454545"/>
              </a:solidFill>
              <a:latin typeface="Oswald"/>
              <a:ea typeface="Oswald"/>
              <a:cs typeface="Oswald"/>
              <a:sym typeface="Oswald"/>
            </a:endParaRPr>
          </a:p>
        </p:txBody>
      </p:sp>
      <p:sp>
        <p:nvSpPr>
          <p:cNvPr id="398" name="Google Shape;398;g257c80f5285_0_1889"/>
          <p:cNvSpPr txBox="1"/>
          <p:nvPr/>
        </p:nvSpPr>
        <p:spPr>
          <a:xfrm>
            <a:off x="340425" y="1676933"/>
            <a:ext cx="8402700" cy="871200"/>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Clr>
                <a:srgbClr val="000000"/>
              </a:buClr>
              <a:buSzPts val="1100"/>
              <a:buFont typeface="Arial"/>
              <a:buNone/>
            </a:pPr>
            <a:r>
              <a:rPr lang="en-US" sz="1050" b="0" i="0" u="none" strike="noStrike" cap="none">
                <a:solidFill>
                  <a:schemeClr val="dk1"/>
                </a:solidFill>
                <a:latin typeface="Roboto"/>
                <a:ea typeface="Roboto"/>
                <a:cs typeface="Roboto"/>
                <a:sym typeface="Roboto"/>
              </a:rPr>
              <a:t>Current systems aren’t set up to help students build critical skills, confidence, experience and networks:</a:t>
            </a:r>
            <a:endParaRPr sz="1050" b="0" i="0" u="none" strike="noStrike" cap="none">
              <a:solidFill>
                <a:srgbClr val="9AD7D7"/>
              </a:solidFill>
              <a:latin typeface="Roboto"/>
              <a:ea typeface="Roboto"/>
              <a:cs typeface="Roboto"/>
              <a:sym typeface="Roboto"/>
            </a:endParaRPr>
          </a:p>
        </p:txBody>
      </p:sp>
      <p:grpSp>
        <p:nvGrpSpPr>
          <p:cNvPr id="399" name="Google Shape;399;g257c80f5285_0_1889"/>
          <p:cNvGrpSpPr/>
          <p:nvPr/>
        </p:nvGrpSpPr>
        <p:grpSpPr>
          <a:xfrm>
            <a:off x="2179900" y="2832996"/>
            <a:ext cx="258300" cy="229594"/>
            <a:chOff x="2332300" y="2124800"/>
            <a:chExt cx="258300" cy="172200"/>
          </a:xfrm>
        </p:grpSpPr>
        <p:sp>
          <p:nvSpPr>
            <p:cNvPr id="400" name="Google Shape;400;g257c80f5285_0_1889"/>
            <p:cNvSpPr/>
            <p:nvPr/>
          </p:nvSpPr>
          <p:spPr>
            <a:xfrm>
              <a:off x="2418400" y="2124800"/>
              <a:ext cx="172200" cy="172200"/>
            </a:xfrm>
            <a:prstGeom prst="ellipse">
              <a:avLst/>
            </a:prstGeom>
            <a:solidFill>
              <a:srgbClr val="727272"/>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1" name="Google Shape;401;g257c80f5285_0_1889"/>
            <p:cNvSpPr/>
            <p:nvPr/>
          </p:nvSpPr>
          <p:spPr>
            <a:xfrm>
              <a:off x="2332300" y="2187425"/>
              <a:ext cx="172200" cy="54900"/>
            </a:xfrm>
            <a:prstGeom prst="rect">
              <a:avLst/>
            </a:prstGeom>
            <a:solidFill>
              <a:srgbClr val="72727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402" name="Google Shape;402;g257c80f5285_0_1889"/>
          <p:cNvSpPr/>
          <p:nvPr/>
        </p:nvSpPr>
        <p:spPr>
          <a:xfrm>
            <a:off x="4628200" y="2629867"/>
            <a:ext cx="172200" cy="229500"/>
          </a:xfrm>
          <a:prstGeom prst="ellipse">
            <a:avLst/>
          </a:prstGeom>
          <a:solidFill>
            <a:schemeClr val="lt1"/>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3" name="Google Shape;403;g257c80f5285_0_1889"/>
          <p:cNvSpPr/>
          <p:nvPr/>
        </p:nvSpPr>
        <p:spPr>
          <a:xfrm>
            <a:off x="6685600" y="2934667"/>
            <a:ext cx="172200" cy="229500"/>
          </a:xfrm>
          <a:prstGeom prst="ellipse">
            <a:avLst/>
          </a:prstGeom>
          <a:solidFill>
            <a:schemeClr val="lt1"/>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404" name="Google Shape;404;g257c80f5285_0_1889"/>
          <p:cNvGrpSpPr/>
          <p:nvPr/>
        </p:nvGrpSpPr>
        <p:grpSpPr>
          <a:xfrm>
            <a:off x="2570800" y="2287476"/>
            <a:ext cx="1763350" cy="1121172"/>
            <a:chOff x="2647000" y="1715650"/>
            <a:chExt cx="1763350" cy="840900"/>
          </a:xfrm>
        </p:grpSpPr>
        <p:sp>
          <p:nvSpPr>
            <p:cNvPr id="405" name="Google Shape;405;g257c80f5285_0_1889"/>
            <p:cNvSpPr/>
            <p:nvPr/>
          </p:nvSpPr>
          <p:spPr>
            <a:xfrm>
              <a:off x="2685350" y="1715650"/>
              <a:ext cx="1725000" cy="840900"/>
            </a:xfrm>
            <a:prstGeom prst="rect">
              <a:avLst/>
            </a:prstGeom>
            <a:solidFill>
              <a:srgbClr val="5BBBB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6" name="Google Shape;406;g257c80f5285_0_1889"/>
            <p:cNvSpPr/>
            <p:nvPr/>
          </p:nvSpPr>
          <p:spPr>
            <a:xfrm>
              <a:off x="2647000" y="2124800"/>
              <a:ext cx="172200" cy="172200"/>
            </a:xfrm>
            <a:prstGeom prst="ellipse">
              <a:avLst/>
            </a:prstGeom>
            <a:solidFill>
              <a:schemeClr val="lt1"/>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407" name="Google Shape;407;g257c80f5285_0_1889"/>
          <p:cNvGrpSpPr/>
          <p:nvPr/>
        </p:nvGrpSpPr>
        <p:grpSpPr>
          <a:xfrm>
            <a:off x="4256988" y="2629796"/>
            <a:ext cx="258300" cy="229594"/>
            <a:chOff x="2332300" y="2124800"/>
            <a:chExt cx="258300" cy="172200"/>
          </a:xfrm>
        </p:grpSpPr>
        <p:sp>
          <p:nvSpPr>
            <p:cNvPr id="408" name="Google Shape;408;g257c80f5285_0_1889"/>
            <p:cNvSpPr/>
            <p:nvPr/>
          </p:nvSpPr>
          <p:spPr>
            <a:xfrm>
              <a:off x="2418400" y="2124800"/>
              <a:ext cx="172200" cy="172200"/>
            </a:xfrm>
            <a:prstGeom prst="ellipse">
              <a:avLst/>
            </a:prstGeom>
            <a:solidFill>
              <a:srgbClr val="5BBBBA"/>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9" name="Google Shape;409;g257c80f5285_0_1889"/>
            <p:cNvSpPr/>
            <p:nvPr/>
          </p:nvSpPr>
          <p:spPr>
            <a:xfrm>
              <a:off x="2332300" y="2187425"/>
              <a:ext cx="172200" cy="54900"/>
            </a:xfrm>
            <a:prstGeom prst="rect">
              <a:avLst/>
            </a:prstGeom>
            <a:solidFill>
              <a:srgbClr val="5BBBB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410" name="Google Shape;410;g257c80f5285_0_1889"/>
          <p:cNvSpPr txBox="1"/>
          <p:nvPr/>
        </p:nvSpPr>
        <p:spPr>
          <a:xfrm>
            <a:off x="3040313" y="2578633"/>
            <a:ext cx="1014000" cy="438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200"/>
              <a:buFont typeface="Arial"/>
              <a:buNone/>
            </a:pPr>
            <a:r>
              <a:rPr lang="en-US" sz="1200" b="0" i="0" u="none" strike="noStrike" cap="none">
                <a:solidFill>
                  <a:schemeClr val="lt1"/>
                </a:solidFill>
                <a:latin typeface="Oswald Medium"/>
                <a:ea typeface="Oswald Medium"/>
                <a:cs typeface="Oswald Medium"/>
                <a:sym typeface="Oswald Medium"/>
              </a:rPr>
              <a:t>CONFIDENCE</a:t>
            </a:r>
            <a:endParaRPr sz="1700" b="0" i="0" u="none" strike="noStrike" cap="none">
              <a:solidFill>
                <a:srgbClr val="454545"/>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2400"/>
              <a:buFont typeface="Arial"/>
              <a:buNone/>
            </a:pPr>
            <a:endParaRPr sz="2700" b="1" i="0" u="none" strike="noStrike" cap="none">
              <a:solidFill>
                <a:srgbClr val="454545"/>
              </a:solidFill>
              <a:latin typeface="Oswald"/>
              <a:ea typeface="Oswald"/>
              <a:cs typeface="Oswald"/>
              <a:sym typeface="Oswald"/>
            </a:endParaRPr>
          </a:p>
        </p:txBody>
      </p:sp>
      <p:grpSp>
        <p:nvGrpSpPr>
          <p:cNvPr id="411" name="Google Shape;411;g257c80f5285_0_1889"/>
          <p:cNvGrpSpPr/>
          <p:nvPr/>
        </p:nvGrpSpPr>
        <p:grpSpPr>
          <a:xfrm rot="5400000">
            <a:off x="1136729" y="3384218"/>
            <a:ext cx="344391" cy="172200"/>
            <a:chOff x="2332300" y="2124800"/>
            <a:chExt cx="258300" cy="172200"/>
          </a:xfrm>
        </p:grpSpPr>
        <p:sp>
          <p:nvSpPr>
            <p:cNvPr id="412" name="Google Shape;412;g257c80f5285_0_1889"/>
            <p:cNvSpPr/>
            <p:nvPr/>
          </p:nvSpPr>
          <p:spPr>
            <a:xfrm>
              <a:off x="2418400" y="2124800"/>
              <a:ext cx="172200" cy="172200"/>
            </a:xfrm>
            <a:prstGeom prst="ellipse">
              <a:avLst/>
            </a:prstGeom>
            <a:solidFill>
              <a:srgbClr val="727272"/>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3" name="Google Shape;413;g257c80f5285_0_1889"/>
            <p:cNvSpPr/>
            <p:nvPr/>
          </p:nvSpPr>
          <p:spPr>
            <a:xfrm>
              <a:off x="2332300" y="2187425"/>
              <a:ext cx="172200" cy="54900"/>
            </a:xfrm>
            <a:prstGeom prst="rect">
              <a:avLst/>
            </a:prstGeom>
            <a:solidFill>
              <a:srgbClr val="72727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414" name="Google Shape;414;g257c80f5285_0_1889"/>
          <p:cNvGrpSpPr/>
          <p:nvPr/>
        </p:nvGrpSpPr>
        <p:grpSpPr>
          <a:xfrm rot="5400000">
            <a:off x="3298904" y="3384218"/>
            <a:ext cx="344391" cy="172200"/>
            <a:chOff x="2332300" y="2124800"/>
            <a:chExt cx="258300" cy="172200"/>
          </a:xfrm>
        </p:grpSpPr>
        <p:sp>
          <p:nvSpPr>
            <p:cNvPr id="415" name="Google Shape;415;g257c80f5285_0_1889"/>
            <p:cNvSpPr/>
            <p:nvPr/>
          </p:nvSpPr>
          <p:spPr>
            <a:xfrm>
              <a:off x="2418400" y="2124800"/>
              <a:ext cx="172200" cy="172200"/>
            </a:xfrm>
            <a:prstGeom prst="ellipse">
              <a:avLst/>
            </a:prstGeom>
            <a:solidFill>
              <a:srgbClr val="5BBBBA"/>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6" name="Google Shape;416;g257c80f5285_0_1889"/>
            <p:cNvSpPr/>
            <p:nvPr/>
          </p:nvSpPr>
          <p:spPr>
            <a:xfrm>
              <a:off x="2332300" y="2187425"/>
              <a:ext cx="172200" cy="54900"/>
            </a:xfrm>
            <a:prstGeom prst="rect">
              <a:avLst/>
            </a:prstGeom>
            <a:solidFill>
              <a:srgbClr val="5BBBB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417" name="Google Shape;417;g257c80f5285_0_1889"/>
          <p:cNvGrpSpPr/>
          <p:nvPr/>
        </p:nvGrpSpPr>
        <p:grpSpPr>
          <a:xfrm rot="5400000">
            <a:off x="5361642" y="3384083"/>
            <a:ext cx="344391" cy="172200"/>
            <a:chOff x="6390588" y="2353400"/>
            <a:chExt cx="258300" cy="172200"/>
          </a:xfrm>
        </p:grpSpPr>
        <p:sp>
          <p:nvSpPr>
            <p:cNvPr id="418" name="Google Shape;418;g257c80f5285_0_1889"/>
            <p:cNvSpPr/>
            <p:nvPr/>
          </p:nvSpPr>
          <p:spPr>
            <a:xfrm>
              <a:off x="6476688" y="2353400"/>
              <a:ext cx="172200" cy="172200"/>
            </a:xfrm>
            <a:prstGeom prst="ellipse">
              <a:avLst/>
            </a:prstGeom>
            <a:solidFill>
              <a:srgbClr val="ED3833"/>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9" name="Google Shape;419;g257c80f5285_0_1889"/>
            <p:cNvSpPr/>
            <p:nvPr/>
          </p:nvSpPr>
          <p:spPr>
            <a:xfrm>
              <a:off x="6390588" y="2416025"/>
              <a:ext cx="172200" cy="54900"/>
            </a:xfrm>
            <a:prstGeom prst="rect">
              <a:avLst/>
            </a:prstGeom>
            <a:solidFill>
              <a:srgbClr val="ED383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420" name="Google Shape;420;g257c80f5285_0_1889"/>
          <p:cNvGrpSpPr/>
          <p:nvPr/>
        </p:nvGrpSpPr>
        <p:grpSpPr>
          <a:xfrm rot="5400000">
            <a:off x="7571442" y="3384083"/>
            <a:ext cx="344391" cy="172200"/>
            <a:chOff x="6390588" y="2353400"/>
            <a:chExt cx="258300" cy="172200"/>
          </a:xfrm>
        </p:grpSpPr>
        <p:sp>
          <p:nvSpPr>
            <p:cNvPr id="421" name="Google Shape;421;g257c80f5285_0_1889"/>
            <p:cNvSpPr/>
            <p:nvPr/>
          </p:nvSpPr>
          <p:spPr>
            <a:xfrm>
              <a:off x="6476688" y="2353400"/>
              <a:ext cx="172200" cy="172200"/>
            </a:xfrm>
            <a:prstGeom prst="ellipse">
              <a:avLst/>
            </a:prstGeom>
            <a:solidFill>
              <a:srgbClr val="D1AB5C"/>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2" name="Google Shape;422;g257c80f5285_0_1889"/>
            <p:cNvSpPr/>
            <p:nvPr/>
          </p:nvSpPr>
          <p:spPr>
            <a:xfrm>
              <a:off x="6390588" y="2416025"/>
              <a:ext cx="172200" cy="54900"/>
            </a:xfrm>
            <a:prstGeom prst="rect">
              <a:avLst/>
            </a:prstGeom>
            <a:solidFill>
              <a:srgbClr val="D1AB5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423" name="Google Shape;423;g257c80f5285_0_1889"/>
          <p:cNvSpPr txBox="1"/>
          <p:nvPr/>
        </p:nvSpPr>
        <p:spPr>
          <a:xfrm>
            <a:off x="7383175" y="6558025"/>
            <a:ext cx="3410100" cy="2769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600"/>
              <a:buFont typeface="Arial"/>
              <a:buNone/>
            </a:pPr>
            <a:r>
              <a:rPr lang="en-US" sz="600" b="0" i="0" u="none" strike="noStrike" cap="none">
                <a:solidFill>
                  <a:srgbClr val="B7B7B7"/>
                </a:solidFill>
                <a:latin typeface="Arial"/>
                <a:ea typeface="Arial"/>
                <a:cs typeface="Arial"/>
                <a:sym typeface="Arial"/>
              </a:rPr>
              <a:t>© 202</a:t>
            </a:r>
            <a:r>
              <a:rPr lang="en-US" sz="600">
                <a:solidFill>
                  <a:srgbClr val="B7B7B7"/>
                </a:solidFill>
              </a:rPr>
              <a:t>3</a:t>
            </a:r>
            <a:r>
              <a:rPr lang="en-US" sz="600" b="0" i="0" u="none" strike="noStrike" cap="none">
                <a:solidFill>
                  <a:srgbClr val="B7B7B7"/>
                </a:solidFill>
                <a:latin typeface="Arial"/>
                <a:ea typeface="Arial"/>
                <a:cs typeface="Arial"/>
                <a:sym typeface="Arial"/>
              </a:rPr>
              <a:t> Braven, Inc. All Rights Reserved</a:t>
            </a:r>
            <a:endParaRPr sz="600" b="0" i="0" u="none" strike="noStrike" cap="none">
              <a:solidFill>
                <a:srgbClr val="B7B7B7"/>
              </a:solidFill>
              <a:latin typeface="Arial"/>
              <a:ea typeface="Arial"/>
              <a:cs typeface="Arial"/>
              <a:sym typeface="Arial"/>
            </a:endParaRPr>
          </a:p>
        </p:txBody>
      </p:sp>
      <p:sp>
        <p:nvSpPr>
          <p:cNvPr id="424" name="Google Shape;424;g257c80f5285_0_1889"/>
          <p:cNvSpPr txBox="1"/>
          <p:nvPr/>
        </p:nvSpPr>
        <p:spPr>
          <a:xfrm>
            <a:off x="2080300" y="5734333"/>
            <a:ext cx="4658700" cy="6381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600" b="0" i="0" u="none" strike="noStrike" cap="none">
                <a:solidFill>
                  <a:srgbClr val="A87D36"/>
                </a:solidFill>
                <a:latin typeface="Oswald Medium"/>
                <a:ea typeface="Oswald Medium"/>
                <a:cs typeface="Oswald Medium"/>
                <a:sym typeface="Oswald Medium"/>
              </a:rPr>
              <a:t>3,179 COLLEGE STUDENTS : 1 COLLEGE CAREER ADVISOR</a:t>
            </a:r>
            <a:endParaRPr sz="3000" b="1" i="0" u="none" strike="noStrike" cap="none">
              <a:solidFill>
                <a:srgbClr val="A87D36"/>
              </a:solidFill>
              <a:latin typeface="Oswald"/>
              <a:ea typeface="Oswald"/>
              <a:cs typeface="Oswald"/>
              <a:sym typeface="Oswald"/>
            </a:endParaRPr>
          </a:p>
          <a:p>
            <a:pPr marL="0" marR="0" lvl="0" indent="0" algn="ctr" rtl="0">
              <a:lnSpc>
                <a:spcPct val="100000"/>
              </a:lnSpc>
              <a:spcBef>
                <a:spcPts val="0"/>
              </a:spcBef>
              <a:spcAft>
                <a:spcPts val="0"/>
              </a:spcAft>
              <a:buClr>
                <a:srgbClr val="000000"/>
              </a:buClr>
              <a:buSzPts val="2000"/>
              <a:buFont typeface="Arial"/>
              <a:buNone/>
            </a:pPr>
            <a:r>
              <a:rPr lang="en-US" sz="2000" b="0" i="0" u="none" strike="noStrike" cap="none">
                <a:solidFill>
                  <a:srgbClr val="000000"/>
                </a:solidFill>
                <a:latin typeface="Oswald Medium"/>
                <a:ea typeface="Oswald Medium"/>
                <a:cs typeface="Oswald Medium"/>
                <a:sym typeface="Oswald Medium"/>
              </a:rPr>
              <a:t>     </a:t>
            </a:r>
            <a:endParaRPr sz="2000" b="0" i="0" u="none" strike="noStrike" cap="none">
              <a:solidFill>
                <a:srgbClr val="000000"/>
              </a:solidFill>
              <a:latin typeface="Oswald Medium"/>
              <a:ea typeface="Oswald Medium"/>
              <a:cs typeface="Oswald Medium"/>
              <a:sym typeface="Oswald Medium"/>
            </a:endParaRPr>
          </a:p>
        </p:txBody>
      </p:sp>
      <p:sp>
        <p:nvSpPr>
          <p:cNvPr id="425" name="Google Shape;425;g257c80f5285_0_1889"/>
          <p:cNvSpPr txBox="1">
            <a:spLocks noGrp="1"/>
          </p:cNvSpPr>
          <p:nvPr>
            <p:ph type="sldNum" idx="12"/>
          </p:nvPr>
        </p:nvSpPr>
        <p:spPr>
          <a:xfrm>
            <a:off x="8472458" y="6217623"/>
            <a:ext cx="548700" cy="524700"/>
          </a:xfrm>
          <a:prstGeom prst="rect">
            <a:avLst/>
          </a:prstGeom>
          <a:noFill/>
          <a:ln>
            <a:noFill/>
          </a:ln>
        </p:spPr>
        <p:txBody>
          <a:bodyPr spcFirstLastPara="1" wrap="square" lIns="91425" tIns="91425" rIns="91425" bIns="91425" anchor="ctr" anchorCtr="0">
            <a:normAutofit/>
          </a:bodyPr>
          <a:lstStyle/>
          <a:p>
            <a:pPr marL="0" lvl="0" indent="0" algn="r" rtl="0">
              <a:lnSpc>
                <a:spcPct val="100000"/>
              </a:lnSpc>
              <a:spcBef>
                <a:spcPts val="0"/>
              </a:spcBef>
              <a:spcAft>
                <a:spcPts val="0"/>
              </a:spcAft>
              <a:buSzPts val="1000"/>
              <a:buNone/>
            </a:pPr>
            <a:fld id="{00000000-1234-1234-1234-123412341234}" type="slidenum">
              <a:rPr lang="en-US"/>
              <a:t>5</a:t>
            </a:fld>
            <a:endParaRPr/>
          </a:p>
        </p:txBody>
      </p:sp>
      <p:pic>
        <p:nvPicPr>
          <p:cNvPr id="426" name="Google Shape;426;g257c80f5285_0_1889"/>
          <p:cNvPicPr preferRelativeResize="0"/>
          <p:nvPr/>
        </p:nvPicPr>
        <p:blipFill rotWithShape="1">
          <a:blip r:embed="rId6" cstate="email">
            <a:alphaModFix/>
            <a:extLst>
              <a:ext uri="{28A0092B-C50C-407E-A947-70E740481C1C}">
                <a14:useLocalDpi xmlns:a14="http://schemas.microsoft.com/office/drawing/2010/main"/>
              </a:ext>
            </a:extLst>
          </a:blip>
          <a:srcRect l="-5030"/>
          <a:stretch/>
        </p:blipFill>
        <p:spPr>
          <a:xfrm>
            <a:off x="172600" y="215800"/>
            <a:ext cx="1477174" cy="437699"/>
          </a:xfrm>
          <a:prstGeom prst="rect">
            <a:avLst/>
          </a:prstGeom>
          <a:noFill/>
          <a:ln>
            <a:noFill/>
          </a:ln>
        </p:spPr>
      </p:pic>
      <p:pic>
        <p:nvPicPr>
          <p:cNvPr id="427" name="Google Shape;427;g257c80f5285_0_1889"/>
          <p:cNvPicPr preferRelativeResize="0"/>
          <p:nvPr/>
        </p:nvPicPr>
        <p:blipFill>
          <a:blip r:embed="rId7" cstate="email">
            <a:alphaModFix/>
            <a:extLst>
              <a:ext uri="{28A0092B-C50C-407E-A947-70E740481C1C}">
                <a14:useLocalDpi xmlns:a14="http://schemas.microsoft.com/office/drawing/2010/main"/>
              </a:ext>
            </a:extLst>
          </a:blip>
          <a:stretch>
            <a:fillRect/>
          </a:stretch>
        </p:blipFill>
        <p:spPr>
          <a:xfrm>
            <a:off x="700" y="6216525"/>
            <a:ext cx="1820981" cy="66915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31"/>
        <p:cNvGrpSpPr/>
        <p:nvPr/>
      </p:nvGrpSpPr>
      <p:grpSpPr>
        <a:xfrm>
          <a:off x="0" y="0"/>
          <a:ext cx="0" cy="0"/>
          <a:chOff x="0" y="0"/>
          <a:chExt cx="0" cy="0"/>
        </a:xfrm>
      </p:grpSpPr>
      <p:sp>
        <p:nvSpPr>
          <p:cNvPr id="432" name="Google Shape;432;g257c80f5285_0_1940"/>
          <p:cNvSpPr txBox="1">
            <a:spLocks noGrp="1"/>
          </p:cNvSpPr>
          <p:nvPr>
            <p:ph type="title" idx="4294967295"/>
          </p:nvPr>
        </p:nvSpPr>
        <p:spPr>
          <a:xfrm>
            <a:off x="321675" y="365833"/>
            <a:ext cx="8069100" cy="1647300"/>
          </a:xfrm>
          <a:prstGeom prst="rect">
            <a:avLst/>
          </a:prstGeom>
          <a:noFill/>
          <a:ln>
            <a:noFill/>
            <a:prstDash/>
          </a:ln>
          <a:effectLst/>
        </p:spPr>
        <p:txBody>
          <a:bodyPr rot="0" spcFirstLastPara="1" vertOverflow="overflow" horzOverflow="overflow" vert="horz" wrap="square" lIns="91425" tIns="45700" rIns="91425" bIns="4570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
                <a:srgbClr val="000000"/>
              </a:buClr>
              <a:buSzPts val="3400"/>
              <a:buFont typeface="Arial"/>
              <a:buNone/>
              <a:tabLst/>
              <a:defRPr/>
            </a:pPr>
            <a:r>
              <a:rPr kumimoji="0" lang="en-US" sz="3400" b="0" i="0" u="none" strike="noStrike" kern="0" cap="none" spc="0" normalizeH="0" baseline="0" noProof="0" dirty="0">
                <a:ln>
                  <a:noFill/>
                </a:ln>
                <a:solidFill>
                  <a:schemeClr val="dk1"/>
                </a:solidFill>
                <a:effectLst/>
                <a:uLnTx/>
                <a:uFillTx/>
                <a:latin typeface="Oswald"/>
                <a:ea typeface="Oswald"/>
                <a:cs typeface="Oswald"/>
                <a:sym typeface="Oswald"/>
              </a:rPr>
              <a:t>THE</a:t>
            </a:r>
            <a:r>
              <a:rPr kumimoji="0" lang="en-US" sz="3400" b="0" i="0" u="none" strike="noStrike" kern="0" cap="none" spc="0" normalizeH="0" baseline="0" noProof="0" dirty="0">
                <a:ln>
                  <a:noFill/>
                </a:ln>
                <a:solidFill>
                  <a:srgbClr val="454545"/>
                </a:solidFill>
                <a:effectLst/>
                <a:uLnTx/>
                <a:uFillTx/>
                <a:latin typeface="Oswald"/>
                <a:ea typeface="Oswald"/>
                <a:cs typeface="Oswald"/>
                <a:sym typeface="Oswald"/>
              </a:rPr>
              <a:t> </a:t>
            </a:r>
            <a:r>
              <a:rPr kumimoji="0" lang="en-US" sz="3400" b="0" i="0" u="none" strike="noStrike" kern="0" cap="none" spc="0" normalizeH="0" baseline="0" noProof="0" dirty="0">
                <a:ln>
                  <a:noFill/>
                </a:ln>
                <a:solidFill>
                  <a:srgbClr val="2E6099"/>
                </a:solidFill>
                <a:effectLst/>
                <a:uLnTx/>
                <a:uFillTx/>
                <a:latin typeface="Oswald"/>
                <a:ea typeface="Oswald"/>
                <a:cs typeface="Oswald"/>
                <a:sym typeface="Oswald"/>
              </a:rPr>
              <a:t>BRAVEN MODEL</a:t>
            </a:r>
          </a:p>
        </p:txBody>
      </p:sp>
      <p:sp>
        <p:nvSpPr>
          <p:cNvPr id="433" name="Google Shape;433;g257c80f5285_0_1940"/>
          <p:cNvSpPr txBox="1"/>
          <p:nvPr/>
        </p:nvSpPr>
        <p:spPr>
          <a:xfrm>
            <a:off x="6428175" y="6483400"/>
            <a:ext cx="3410100" cy="2769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600"/>
              <a:buFont typeface="Arial"/>
              <a:buNone/>
            </a:pPr>
            <a:r>
              <a:rPr lang="en-US" sz="600" b="0" i="0" u="none" strike="noStrike" cap="none">
                <a:solidFill>
                  <a:srgbClr val="B7B7B7"/>
                </a:solidFill>
                <a:latin typeface="Arial"/>
                <a:ea typeface="Arial"/>
                <a:cs typeface="Arial"/>
                <a:sym typeface="Arial"/>
              </a:rPr>
              <a:t>© 202</a:t>
            </a:r>
            <a:r>
              <a:rPr lang="en-US" sz="600">
                <a:solidFill>
                  <a:srgbClr val="B7B7B7"/>
                </a:solidFill>
              </a:rPr>
              <a:t>3</a:t>
            </a:r>
            <a:r>
              <a:rPr lang="en-US" sz="600" b="0" i="0" u="none" strike="noStrike" cap="none">
                <a:solidFill>
                  <a:srgbClr val="B7B7B7"/>
                </a:solidFill>
                <a:latin typeface="Arial"/>
                <a:ea typeface="Arial"/>
                <a:cs typeface="Arial"/>
                <a:sym typeface="Arial"/>
              </a:rPr>
              <a:t> Braven, Inc. All Rights Reserved</a:t>
            </a:r>
            <a:endParaRPr sz="600" b="0" i="0" u="none" strike="noStrike" cap="none">
              <a:solidFill>
                <a:srgbClr val="B7B7B7"/>
              </a:solidFill>
              <a:latin typeface="Arial"/>
              <a:ea typeface="Arial"/>
              <a:cs typeface="Arial"/>
              <a:sym typeface="Arial"/>
            </a:endParaRPr>
          </a:p>
        </p:txBody>
      </p:sp>
      <p:sp>
        <p:nvSpPr>
          <p:cNvPr id="434" name="Google Shape;434;g257c80f5285_0_1940"/>
          <p:cNvSpPr txBox="1"/>
          <p:nvPr/>
        </p:nvSpPr>
        <p:spPr>
          <a:xfrm>
            <a:off x="857913" y="4833308"/>
            <a:ext cx="1806900" cy="3999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200"/>
              <a:buFont typeface="Arial"/>
              <a:buNone/>
            </a:pPr>
            <a:r>
              <a:rPr lang="en-US" sz="1300" b="0" i="0" u="none" strike="noStrike" cap="none">
                <a:solidFill>
                  <a:schemeClr val="dk2"/>
                </a:solidFill>
                <a:latin typeface="Oswald Medium"/>
                <a:ea typeface="Oswald Medium"/>
                <a:cs typeface="Oswald Medium"/>
                <a:sym typeface="Oswald Medium"/>
              </a:rPr>
              <a:t>VOLUNTEERS &amp; EVENTS</a:t>
            </a:r>
            <a:endParaRPr sz="2700" b="1" i="0" u="none" strike="noStrike" cap="none">
              <a:solidFill>
                <a:srgbClr val="454545"/>
              </a:solidFill>
              <a:latin typeface="Oswald"/>
              <a:ea typeface="Oswald"/>
              <a:cs typeface="Oswald"/>
              <a:sym typeface="Oswald"/>
            </a:endParaRPr>
          </a:p>
        </p:txBody>
      </p:sp>
      <p:grpSp>
        <p:nvGrpSpPr>
          <p:cNvPr id="435" name="Google Shape;435;g257c80f5285_0_1940"/>
          <p:cNvGrpSpPr/>
          <p:nvPr/>
        </p:nvGrpSpPr>
        <p:grpSpPr>
          <a:xfrm>
            <a:off x="540988" y="1915396"/>
            <a:ext cx="7899050" cy="2971126"/>
            <a:chOff x="491725" y="1360550"/>
            <a:chExt cx="7899050" cy="2228400"/>
          </a:xfrm>
        </p:grpSpPr>
        <p:sp>
          <p:nvSpPr>
            <p:cNvPr id="436" name="Google Shape;436;g257c80f5285_0_1940"/>
            <p:cNvSpPr/>
            <p:nvPr/>
          </p:nvSpPr>
          <p:spPr>
            <a:xfrm>
              <a:off x="4447575" y="1884050"/>
              <a:ext cx="3943200" cy="1704900"/>
            </a:xfrm>
            <a:prstGeom prst="rect">
              <a:avLst/>
            </a:prstGeom>
            <a:solidFill>
              <a:srgbClr val="5BBBB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7" name="Google Shape;437;g257c80f5285_0_1940"/>
            <p:cNvSpPr/>
            <p:nvPr/>
          </p:nvSpPr>
          <p:spPr>
            <a:xfrm rot="5400000">
              <a:off x="4262050" y="2628375"/>
              <a:ext cx="449400" cy="273300"/>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8" name="Google Shape;438;g257c80f5285_0_1940"/>
            <p:cNvSpPr/>
            <p:nvPr/>
          </p:nvSpPr>
          <p:spPr>
            <a:xfrm>
              <a:off x="491725" y="1884050"/>
              <a:ext cx="3901200" cy="1704900"/>
            </a:xfrm>
            <a:prstGeom prst="rect">
              <a:avLst/>
            </a:prstGeom>
            <a:solidFill>
              <a:srgbClr val="EB3B4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9" name="Google Shape;439;g257c80f5285_0_1940"/>
            <p:cNvSpPr/>
            <p:nvPr/>
          </p:nvSpPr>
          <p:spPr>
            <a:xfrm rot="5400000">
              <a:off x="4203800" y="2645450"/>
              <a:ext cx="406500" cy="238200"/>
            </a:xfrm>
            <a:prstGeom prst="triangle">
              <a:avLst>
                <a:gd name="adj" fmla="val 50000"/>
              </a:avLst>
            </a:prstGeom>
            <a:solidFill>
              <a:srgbClr val="EB3B4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440" name="Google Shape;440;g257c80f5285_0_1940"/>
            <p:cNvGrpSpPr/>
            <p:nvPr/>
          </p:nvGrpSpPr>
          <p:grpSpPr>
            <a:xfrm>
              <a:off x="491725" y="1360550"/>
              <a:ext cx="7899000" cy="770873"/>
              <a:chOff x="491725" y="1360550"/>
              <a:chExt cx="7899000" cy="770873"/>
            </a:xfrm>
          </p:grpSpPr>
          <p:sp>
            <p:nvSpPr>
              <p:cNvPr id="441" name="Google Shape;441;g257c80f5285_0_1940"/>
              <p:cNvSpPr/>
              <p:nvPr/>
            </p:nvSpPr>
            <p:spPr>
              <a:xfrm>
                <a:off x="491725" y="1360550"/>
                <a:ext cx="7899000" cy="479100"/>
              </a:xfrm>
              <a:prstGeom prst="rect">
                <a:avLst/>
              </a:prstGeom>
              <a:solidFill>
                <a:srgbClr val="D1AB5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2" name="Google Shape;442;g257c80f5285_0_1940"/>
              <p:cNvSpPr/>
              <p:nvPr/>
            </p:nvSpPr>
            <p:spPr>
              <a:xfrm rot="10662288">
                <a:off x="2188721" y="1849307"/>
                <a:ext cx="449461" cy="273226"/>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3" name="Google Shape;443;g257c80f5285_0_1940"/>
              <p:cNvSpPr/>
              <p:nvPr/>
            </p:nvSpPr>
            <p:spPr>
              <a:xfrm rot="10662969">
                <a:off x="2207528" y="1787194"/>
                <a:ext cx="406523" cy="238094"/>
              </a:xfrm>
              <a:prstGeom prst="triangle">
                <a:avLst>
                  <a:gd name="adj" fmla="val 50000"/>
                </a:avLst>
              </a:prstGeom>
              <a:solidFill>
                <a:srgbClr val="D1AB5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444" name="Google Shape;444;g257c80f5285_0_1940"/>
            <p:cNvSpPr/>
            <p:nvPr/>
          </p:nvSpPr>
          <p:spPr>
            <a:xfrm rot="10800000">
              <a:off x="6194475" y="1858125"/>
              <a:ext cx="449400" cy="273300"/>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5" name="Google Shape;445;g257c80f5285_0_1940"/>
            <p:cNvSpPr/>
            <p:nvPr/>
          </p:nvSpPr>
          <p:spPr>
            <a:xfrm rot="10800000">
              <a:off x="6216400" y="1795975"/>
              <a:ext cx="406500" cy="238200"/>
            </a:xfrm>
            <a:prstGeom prst="triangle">
              <a:avLst>
                <a:gd name="adj" fmla="val 50000"/>
              </a:avLst>
            </a:prstGeom>
            <a:solidFill>
              <a:srgbClr val="D1AB5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446" name="Google Shape;446;g257c80f5285_0_1940"/>
          <p:cNvSpPr txBox="1"/>
          <p:nvPr/>
        </p:nvSpPr>
        <p:spPr>
          <a:xfrm>
            <a:off x="1087138" y="2972108"/>
            <a:ext cx="3043200" cy="328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200"/>
              <a:buFont typeface="Arial"/>
              <a:buNone/>
            </a:pPr>
            <a:r>
              <a:rPr lang="en-US" sz="1350" b="0" i="0" u="none" strike="noStrike" cap="none">
                <a:solidFill>
                  <a:schemeClr val="lt1"/>
                </a:solidFill>
                <a:latin typeface="Oswald Medium"/>
                <a:ea typeface="Oswald Medium"/>
                <a:cs typeface="Oswald Medium"/>
                <a:sym typeface="Oswald Medium"/>
              </a:rPr>
              <a:t>1 SEMESTER COURSE: ACCELERATOR</a:t>
            </a:r>
            <a:endParaRPr sz="1350" b="1" i="0" u="none" strike="noStrike" cap="none">
              <a:solidFill>
                <a:srgbClr val="454545"/>
              </a:solidFill>
              <a:latin typeface="Oswald"/>
              <a:ea typeface="Oswald"/>
              <a:cs typeface="Oswald"/>
              <a:sym typeface="Oswald"/>
            </a:endParaRPr>
          </a:p>
        </p:txBody>
      </p:sp>
      <p:sp>
        <p:nvSpPr>
          <p:cNvPr id="447" name="Google Shape;447;g257c80f5285_0_1940"/>
          <p:cNvSpPr txBox="1"/>
          <p:nvPr/>
        </p:nvSpPr>
        <p:spPr>
          <a:xfrm>
            <a:off x="5734763" y="2972108"/>
            <a:ext cx="1615500" cy="328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200"/>
              <a:buFont typeface="Arial"/>
              <a:buNone/>
            </a:pPr>
            <a:r>
              <a:rPr lang="en-US" sz="1350" b="0" i="0" u="none" strike="noStrike" cap="none">
                <a:solidFill>
                  <a:schemeClr val="lt1"/>
                </a:solidFill>
                <a:latin typeface="Oswald Medium"/>
                <a:ea typeface="Oswald Medium"/>
                <a:cs typeface="Oswald Medium"/>
                <a:sym typeface="Oswald Medium"/>
              </a:rPr>
              <a:t>UNTIL GRADUATION</a:t>
            </a:r>
            <a:endParaRPr sz="1350" b="1" i="0" u="none" strike="noStrike" cap="none">
              <a:solidFill>
                <a:srgbClr val="454545"/>
              </a:solidFill>
              <a:latin typeface="Oswald"/>
              <a:ea typeface="Oswald"/>
              <a:cs typeface="Oswald"/>
              <a:sym typeface="Oswald"/>
            </a:endParaRPr>
          </a:p>
        </p:txBody>
      </p:sp>
      <p:sp>
        <p:nvSpPr>
          <p:cNvPr id="448" name="Google Shape;448;g257c80f5285_0_1940"/>
          <p:cNvSpPr txBox="1"/>
          <p:nvPr/>
        </p:nvSpPr>
        <p:spPr>
          <a:xfrm>
            <a:off x="1119963" y="3646059"/>
            <a:ext cx="1282800" cy="3285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050"/>
              <a:buFont typeface="Arial"/>
              <a:buNone/>
            </a:pPr>
            <a:r>
              <a:rPr lang="en-US" sz="1050" b="1" i="0" u="none" strike="noStrike" cap="none">
                <a:solidFill>
                  <a:srgbClr val="FFFFFF"/>
                </a:solidFill>
                <a:latin typeface="Roboto"/>
                <a:ea typeface="Roboto"/>
                <a:cs typeface="Roboto"/>
                <a:sym typeface="Roboto"/>
              </a:rPr>
              <a:t>Online Content</a:t>
            </a:r>
            <a:endParaRPr sz="1050" b="1" i="0" u="none" strike="noStrike" cap="none">
              <a:solidFill>
                <a:srgbClr val="FFFFFF"/>
              </a:solidFill>
              <a:latin typeface="Roboto"/>
              <a:ea typeface="Roboto"/>
              <a:cs typeface="Roboto"/>
              <a:sym typeface="Roboto"/>
            </a:endParaRPr>
          </a:p>
        </p:txBody>
      </p:sp>
      <p:pic>
        <p:nvPicPr>
          <p:cNvPr id="449" name="Google Shape;449;g257c80f5285_0_1940"/>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533265" y="4158206"/>
            <a:ext cx="289744" cy="289725"/>
          </a:xfrm>
          <a:prstGeom prst="rect">
            <a:avLst/>
          </a:prstGeom>
          <a:noFill/>
          <a:ln>
            <a:noFill/>
          </a:ln>
        </p:spPr>
      </p:pic>
      <p:sp>
        <p:nvSpPr>
          <p:cNvPr id="450" name="Google Shape;450;g257c80f5285_0_1940"/>
          <p:cNvSpPr txBox="1"/>
          <p:nvPr/>
        </p:nvSpPr>
        <p:spPr>
          <a:xfrm>
            <a:off x="2289913" y="3481008"/>
            <a:ext cx="434400" cy="5079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100"/>
              <a:buFont typeface="Arial"/>
              <a:buNone/>
            </a:pPr>
            <a:r>
              <a:rPr lang="en-US" sz="2100" b="1" i="0" u="none" strike="noStrike" cap="none">
                <a:solidFill>
                  <a:schemeClr val="lt1"/>
                </a:solidFill>
                <a:latin typeface="Caveat"/>
                <a:ea typeface="Caveat"/>
                <a:cs typeface="Caveat"/>
                <a:sym typeface="Caveat"/>
              </a:rPr>
              <a:t>+</a:t>
            </a:r>
            <a:endParaRPr sz="2100" b="1" i="0" u="none" strike="noStrike" cap="none">
              <a:solidFill>
                <a:schemeClr val="lt1"/>
              </a:solidFill>
              <a:latin typeface="Caveat"/>
              <a:ea typeface="Caveat"/>
              <a:cs typeface="Caveat"/>
              <a:sym typeface="Caveat"/>
            </a:endParaRPr>
          </a:p>
        </p:txBody>
      </p:sp>
      <p:pic>
        <p:nvPicPr>
          <p:cNvPr id="451" name="Google Shape;451;g257c80f5285_0_1940"/>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2913113" y="4018791"/>
            <a:ext cx="502556" cy="397014"/>
          </a:xfrm>
          <a:prstGeom prst="rect">
            <a:avLst/>
          </a:prstGeom>
          <a:noFill/>
          <a:ln>
            <a:noFill/>
          </a:ln>
        </p:spPr>
      </p:pic>
      <p:sp>
        <p:nvSpPr>
          <p:cNvPr id="452" name="Google Shape;452;g257c80f5285_0_1940"/>
          <p:cNvSpPr txBox="1"/>
          <p:nvPr/>
        </p:nvSpPr>
        <p:spPr>
          <a:xfrm>
            <a:off x="2650938" y="3646059"/>
            <a:ext cx="1672200" cy="369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050"/>
              <a:buFont typeface="Arial"/>
              <a:buNone/>
            </a:pPr>
            <a:r>
              <a:rPr lang="en-US" sz="1050" b="1" i="0" u="none" strike="noStrike" cap="none">
                <a:solidFill>
                  <a:srgbClr val="FFFFFF"/>
                </a:solidFill>
                <a:latin typeface="Roboto"/>
                <a:ea typeface="Roboto"/>
                <a:cs typeface="Roboto"/>
                <a:sym typeface="Roboto"/>
              </a:rPr>
              <a:t>Coaches &amp; Cohorts</a:t>
            </a:r>
            <a:endParaRPr sz="1050" b="1" i="0" u="none" strike="noStrike" cap="none">
              <a:solidFill>
                <a:srgbClr val="FFFFFF"/>
              </a:solidFill>
              <a:latin typeface="Roboto"/>
              <a:ea typeface="Roboto"/>
              <a:cs typeface="Roboto"/>
              <a:sym typeface="Roboto"/>
            </a:endParaRPr>
          </a:p>
        </p:txBody>
      </p:sp>
      <p:sp>
        <p:nvSpPr>
          <p:cNvPr id="453" name="Google Shape;453;g257c80f5285_0_1940"/>
          <p:cNvSpPr txBox="1"/>
          <p:nvPr/>
        </p:nvSpPr>
        <p:spPr>
          <a:xfrm>
            <a:off x="3254088" y="2012808"/>
            <a:ext cx="2480700" cy="3999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200"/>
              <a:buFont typeface="Arial"/>
              <a:buNone/>
            </a:pPr>
            <a:r>
              <a:rPr lang="en-US" sz="1300" b="0" i="0" u="none" strike="noStrike" cap="none">
                <a:solidFill>
                  <a:schemeClr val="lt1"/>
                </a:solidFill>
                <a:latin typeface="Oswald Medium"/>
                <a:ea typeface="Oswald Medium"/>
                <a:cs typeface="Oswald Medium"/>
                <a:sym typeface="Oswald Medium"/>
              </a:rPr>
              <a:t>EMBEDDED IN HIGHER EDUCATION</a:t>
            </a:r>
            <a:endParaRPr sz="1100" b="0" i="0" u="none" strike="noStrike" cap="none">
              <a:solidFill>
                <a:schemeClr val="lt1"/>
              </a:solidFill>
              <a:latin typeface="Oswald"/>
              <a:ea typeface="Oswald"/>
              <a:cs typeface="Oswald"/>
              <a:sym typeface="Oswald"/>
            </a:endParaRPr>
          </a:p>
          <a:p>
            <a:pPr marL="0" marR="0" lvl="0" indent="0" algn="l" rtl="0">
              <a:lnSpc>
                <a:spcPct val="100000"/>
              </a:lnSpc>
              <a:spcBef>
                <a:spcPts val="0"/>
              </a:spcBef>
              <a:spcAft>
                <a:spcPts val="0"/>
              </a:spcAft>
              <a:buClr>
                <a:srgbClr val="000000"/>
              </a:buClr>
              <a:buSzPts val="1400"/>
              <a:buFont typeface="Arial"/>
              <a:buNone/>
            </a:pPr>
            <a:endParaRPr sz="1700" b="0" i="0" u="none" strike="noStrike" cap="none">
              <a:solidFill>
                <a:srgbClr val="454545"/>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2400"/>
              <a:buFont typeface="Arial"/>
              <a:buNone/>
            </a:pPr>
            <a:endParaRPr sz="2700" b="1" i="0" u="none" strike="noStrike" cap="none">
              <a:solidFill>
                <a:srgbClr val="454545"/>
              </a:solidFill>
              <a:latin typeface="Oswald"/>
              <a:ea typeface="Oswald"/>
              <a:cs typeface="Oswald"/>
              <a:sym typeface="Oswald"/>
            </a:endParaRPr>
          </a:p>
        </p:txBody>
      </p:sp>
      <p:sp>
        <p:nvSpPr>
          <p:cNvPr id="454" name="Google Shape;454;g257c80f5285_0_1940"/>
          <p:cNvSpPr txBox="1"/>
          <p:nvPr/>
        </p:nvSpPr>
        <p:spPr>
          <a:xfrm>
            <a:off x="370638" y="1522508"/>
            <a:ext cx="8402700" cy="871200"/>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Clr>
                <a:srgbClr val="000000"/>
              </a:buClr>
              <a:buSzPts val="1100"/>
              <a:buFont typeface="Arial"/>
              <a:buNone/>
            </a:pPr>
            <a:r>
              <a:rPr lang="en-US" sz="1050" b="0" i="0" u="none" strike="noStrike" cap="none">
                <a:solidFill>
                  <a:srgbClr val="3C4043"/>
                </a:solidFill>
                <a:highlight>
                  <a:srgbClr val="FFFFFF"/>
                </a:highlight>
                <a:latin typeface="Roboto"/>
                <a:ea typeface="Roboto"/>
                <a:cs typeface="Roboto"/>
                <a:sym typeface="Roboto"/>
              </a:rPr>
              <a:t>Braven empowers promising, underrepresented young people on their paths to launching successfully in the modern economy</a:t>
            </a:r>
            <a:r>
              <a:rPr lang="en-US" sz="1050" b="0" i="0" u="none" strike="noStrike" cap="none">
                <a:solidFill>
                  <a:schemeClr val="dk1"/>
                </a:solidFill>
                <a:latin typeface="Roboto"/>
                <a:ea typeface="Roboto"/>
                <a:cs typeface="Roboto"/>
                <a:sym typeface="Roboto"/>
              </a:rPr>
              <a:t>.  </a:t>
            </a:r>
            <a:endParaRPr sz="1050" b="0" i="0" u="none" strike="noStrike" cap="none">
              <a:solidFill>
                <a:srgbClr val="9AD7D7"/>
              </a:solidFill>
              <a:latin typeface="Roboto"/>
              <a:ea typeface="Roboto"/>
              <a:cs typeface="Roboto"/>
              <a:sym typeface="Roboto"/>
            </a:endParaRPr>
          </a:p>
        </p:txBody>
      </p:sp>
      <p:sp>
        <p:nvSpPr>
          <p:cNvPr id="455" name="Google Shape;455;g257c80f5285_0_1940"/>
          <p:cNvSpPr txBox="1"/>
          <p:nvPr/>
        </p:nvSpPr>
        <p:spPr>
          <a:xfrm>
            <a:off x="4815663" y="3646059"/>
            <a:ext cx="1119300" cy="3285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050"/>
              <a:buFont typeface="Arial"/>
              <a:buNone/>
            </a:pPr>
            <a:r>
              <a:rPr lang="en-US" sz="1050" b="1" i="0" u="none" strike="noStrike" cap="none">
                <a:solidFill>
                  <a:srgbClr val="FFFFFF"/>
                </a:solidFill>
                <a:latin typeface="Roboto"/>
                <a:ea typeface="Roboto"/>
                <a:cs typeface="Roboto"/>
                <a:sym typeface="Roboto"/>
              </a:rPr>
              <a:t>1:1 Mentoring</a:t>
            </a:r>
            <a:endParaRPr sz="1050" b="1" i="0" u="none" strike="noStrike" cap="none">
              <a:solidFill>
                <a:srgbClr val="FFFFFF"/>
              </a:solidFill>
              <a:latin typeface="Roboto"/>
              <a:ea typeface="Roboto"/>
              <a:cs typeface="Roboto"/>
              <a:sym typeface="Roboto"/>
            </a:endParaRPr>
          </a:p>
        </p:txBody>
      </p:sp>
      <p:sp>
        <p:nvSpPr>
          <p:cNvPr id="456" name="Google Shape;456;g257c80f5285_0_1940"/>
          <p:cNvSpPr txBox="1"/>
          <p:nvPr/>
        </p:nvSpPr>
        <p:spPr>
          <a:xfrm>
            <a:off x="5934963" y="3646059"/>
            <a:ext cx="1119300" cy="3285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050"/>
              <a:buFont typeface="Arial"/>
              <a:buNone/>
            </a:pPr>
            <a:r>
              <a:rPr lang="en-US" sz="1050" b="1" i="0" u="none" strike="noStrike" cap="none">
                <a:solidFill>
                  <a:srgbClr val="FFFFFF"/>
                </a:solidFill>
                <a:latin typeface="Roboto"/>
                <a:ea typeface="Roboto"/>
                <a:cs typeface="Roboto"/>
                <a:sym typeface="Roboto"/>
              </a:rPr>
              <a:t>Opportunities Newsletter</a:t>
            </a:r>
            <a:endParaRPr sz="1050" b="1" i="0" u="none" strike="noStrike" cap="none">
              <a:solidFill>
                <a:srgbClr val="FFFFFF"/>
              </a:solidFill>
              <a:latin typeface="Roboto"/>
              <a:ea typeface="Roboto"/>
              <a:cs typeface="Roboto"/>
              <a:sym typeface="Roboto"/>
            </a:endParaRPr>
          </a:p>
        </p:txBody>
      </p:sp>
      <p:sp>
        <p:nvSpPr>
          <p:cNvPr id="457" name="Google Shape;457;g257c80f5285_0_1940"/>
          <p:cNvSpPr txBox="1"/>
          <p:nvPr/>
        </p:nvSpPr>
        <p:spPr>
          <a:xfrm>
            <a:off x="7125588" y="3646059"/>
            <a:ext cx="1161900" cy="3285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050"/>
              <a:buFont typeface="Arial"/>
              <a:buNone/>
            </a:pPr>
            <a:r>
              <a:rPr lang="en-US" sz="1050" b="1" i="0" u="none" strike="noStrike" cap="none">
                <a:solidFill>
                  <a:srgbClr val="FFFFFF"/>
                </a:solidFill>
                <a:latin typeface="Roboto"/>
                <a:ea typeface="Roboto"/>
                <a:cs typeface="Roboto"/>
                <a:sym typeface="Roboto"/>
              </a:rPr>
              <a:t>Career-Building Experiences</a:t>
            </a:r>
            <a:endParaRPr sz="1050" b="1" i="0" u="none" strike="noStrike" cap="none">
              <a:solidFill>
                <a:srgbClr val="FFFFFF"/>
              </a:solidFill>
              <a:latin typeface="Roboto"/>
              <a:ea typeface="Roboto"/>
              <a:cs typeface="Roboto"/>
              <a:sym typeface="Roboto"/>
            </a:endParaRPr>
          </a:p>
        </p:txBody>
      </p:sp>
      <p:pic>
        <p:nvPicPr>
          <p:cNvPr id="458" name="Google Shape;458;g257c80f5285_0_1940"/>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5065063" y="4260308"/>
            <a:ext cx="225000" cy="225000"/>
          </a:xfrm>
          <a:prstGeom prst="rect">
            <a:avLst/>
          </a:prstGeom>
          <a:noFill/>
          <a:ln>
            <a:noFill/>
          </a:ln>
        </p:spPr>
      </p:pic>
      <p:pic>
        <p:nvPicPr>
          <p:cNvPr id="459" name="Google Shape;459;g257c80f5285_0_1940"/>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6348309" y="4255355"/>
            <a:ext cx="225000" cy="225013"/>
          </a:xfrm>
          <a:prstGeom prst="rect">
            <a:avLst/>
          </a:prstGeom>
          <a:noFill/>
          <a:ln>
            <a:noFill/>
          </a:ln>
        </p:spPr>
      </p:pic>
      <p:pic>
        <p:nvPicPr>
          <p:cNvPr id="460" name="Google Shape;460;g257c80f5285_0_1940"/>
          <p:cNvPicPr preferRelativeResize="0"/>
          <p:nvPr/>
        </p:nvPicPr>
        <p:blipFill rotWithShape="1">
          <a:blip r:embed="rId7" cstate="email">
            <a:alphaModFix/>
            <a:extLst>
              <a:ext uri="{28A0092B-C50C-407E-A947-70E740481C1C}">
                <a14:useLocalDpi xmlns:a14="http://schemas.microsoft.com/office/drawing/2010/main"/>
              </a:ext>
            </a:extLst>
          </a:blip>
          <a:srcRect/>
          <a:stretch/>
        </p:blipFill>
        <p:spPr>
          <a:xfrm>
            <a:off x="7631563" y="4207275"/>
            <a:ext cx="284663" cy="284663"/>
          </a:xfrm>
          <a:prstGeom prst="rect">
            <a:avLst/>
          </a:prstGeom>
          <a:noFill/>
          <a:ln>
            <a:noFill/>
          </a:ln>
        </p:spPr>
      </p:pic>
      <p:sp>
        <p:nvSpPr>
          <p:cNvPr id="461" name="Google Shape;461;g257c80f5285_0_1940"/>
          <p:cNvSpPr txBox="1"/>
          <p:nvPr/>
        </p:nvSpPr>
        <p:spPr>
          <a:xfrm>
            <a:off x="2777688" y="4833308"/>
            <a:ext cx="1585500" cy="3999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200"/>
              <a:buFont typeface="Arial"/>
              <a:buNone/>
            </a:pPr>
            <a:r>
              <a:rPr lang="en-US" sz="1300" b="0" i="0" u="none" strike="noStrike" cap="none">
                <a:solidFill>
                  <a:schemeClr val="dk2"/>
                </a:solidFill>
                <a:latin typeface="Oswald Medium"/>
                <a:ea typeface="Oswald Medium"/>
                <a:cs typeface="Oswald Medium"/>
                <a:sym typeface="Oswald Medium"/>
              </a:rPr>
              <a:t>L&amp;D FOR EMPLOYEES</a:t>
            </a:r>
            <a:endParaRPr sz="2700" b="1" i="0" u="none" strike="noStrike" cap="none">
              <a:solidFill>
                <a:srgbClr val="454545"/>
              </a:solidFill>
              <a:latin typeface="Oswald"/>
              <a:ea typeface="Oswald"/>
              <a:cs typeface="Oswald"/>
              <a:sym typeface="Oswald"/>
            </a:endParaRPr>
          </a:p>
        </p:txBody>
      </p:sp>
      <p:sp>
        <p:nvSpPr>
          <p:cNvPr id="462" name="Google Shape;462;g257c80f5285_0_1940"/>
          <p:cNvSpPr txBox="1"/>
          <p:nvPr/>
        </p:nvSpPr>
        <p:spPr>
          <a:xfrm>
            <a:off x="4621263" y="4833308"/>
            <a:ext cx="1806900" cy="3999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200"/>
              <a:buFont typeface="Arial"/>
              <a:buNone/>
            </a:pPr>
            <a:r>
              <a:rPr lang="en-US" sz="1300" b="0" i="0" u="none" strike="noStrike" cap="none">
                <a:solidFill>
                  <a:schemeClr val="dk2"/>
                </a:solidFill>
                <a:latin typeface="Oswald Medium"/>
                <a:ea typeface="Oswald Medium"/>
                <a:cs typeface="Oswald Medium"/>
                <a:sym typeface="Oswald Medium"/>
              </a:rPr>
              <a:t>INTERNSHIPS &amp; JOBS</a:t>
            </a:r>
            <a:endParaRPr sz="1100" b="0" i="0" u="none" strike="noStrike" cap="none">
              <a:solidFill>
                <a:schemeClr val="dk2"/>
              </a:solidFill>
              <a:latin typeface="Oswald"/>
              <a:ea typeface="Oswald"/>
              <a:cs typeface="Oswald"/>
              <a:sym typeface="Oswald"/>
            </a:endParaRPr>
          </a:p>
          <a:p>
            <a:pPr marL="0" marR="0" lvl="0" indent="0" algn="l" rtl="0">
              <a:lnSpc>
                <a:spcPct val="100000"/>
              </a:lnSpc>
              <a:spcBef>
                <a:spcPts val="0"/>
              </a:spcBef>
              <a:spcAft>
                <a:spcPts val="0"/>
              </a:spcAft>
              <a:buClr>
                <a:srgbClr val="000000"/>
              </a:buClr>
              <a:buSzPts val="1400"/>
              <a:buFont typeface="Arial"/>
              <a:buNone/>
            </a:pPr>
            <a:endParaRPr sz="1700" b="0" i="0" u="none" strike="noStrike" cap="none">
              <a:solidFill>
                <a:srgbClr val="454545"/>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2400"/>
              <a:buFont typeface="Arial"/>
              <a:buNone/>
            </a:pPr>
            <a:endParaRPr sz="2700" b="1" i="0" u="none" strike="noStrike" cap="none">
              <a:solidFill>
                <a:srgbClr val="454545"/>
              </a:solidFill>
              <a:latin typeface="Oswald"/>
              <a:ea typeface="Oswald"/>
              <a:cs typeface="Oswald"/>
              <a:sym typeface="Oswald"/>
            </a:endParaRPr>
          </a:p>
        </p:txBody>
      </p:sp>
      <p:sp>
        <p:nvSpPr>
          <p:cNvPr id="463" name="Google Shape;463;g257c80f5285_0_1940"/>
          <p:cNvSpPr txBox="1"/>
          <p:nvPr/>
        </p:nvSpPr>
        <p:spPr>
          <a:xfrm>
            <a:off x="6359088" y="4833308"/>
            <a:ext cx="2204700" cy="3999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2200"/>
              <a:buFont typeface="Arial"/>
              <a:buNone/>
            </a:pPr>
            <a:r>
              <a:rPr lang="en-US" sz="1300" b="0" i="0" u="none" strike="noStrike" cap="none">
                <a:solidFill>
                  <a:schemeClr val="dk2"/>
                </a:solidFill>
                <a:latin typeface="Oswald Medium"/>
                <a:ea typeface="Oswald Medium"/>
                <a:cs typeface="Oswald Medium"/>
                <a:sym typeface="Oswald Medium"/>
              </a:rPr>
              <a:t>JOB-READY, DIVERSE TALENT</a:t>
            </a:r>
            <a:endParaRPr sz="1100" b="0" i="0" u="none" strike="noStrike" cap="none">
              <a:solidFill>
                <a:schemeClr val="dk2"/>
              </a:solidFill>
              <a:latin typeface="Oswald"/>
              <a:ea typeface="Oswald"/>
              <a:cs typeface="Oswald"/>
              <a:sym typeface="Oswald"/>
            </a:endParaRPr>
          </a:p>
          <a:p>
            <a:pPr marL="0" marR="0" lvl="0" indent="0" algn="l" rtl="0">
              <a:lnSpc>
                <a:spcPct val="100000"/>
              </a:lnSpc>
              <a:spcBef>
                <a:spcPts val="0"/>
              </a:spcBef>
              <a:spcAft>
                <a:spcPts val="0"/>
              </a:spcAft>
              <a:buClr>
                <a:srgbClr val="000000"/>
              </a:buClr>
              <a:buSzPts val="1400"/>
              <a:buFont typeface="Arial"/>
              <a:buNone/>
            </a:pPr>
            <a:endParaRPr sz="1700" b="0" i="0" u="none" strike="noStrike" cap="none">
              <a:solidFill>
                <a:srgbClr val="454545"/>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2400"/>
              <a:buFont typeface="Arial"/>
              <a:buNone/>
            </a:pPr>
            <a:endParaRPr sz="2700" b="1" i="0" u="none" strike="noStrike" cap="none">
              <a:solidFill>
                <a:srgbClr val="454545"/>
              </a:solidFill>
              <a:latin typeface="Oswald"/>
              <a:ea typeface="Oswald"/>
              <a:cs typeface="Oswald"/>
              <a:sym typeface="Oswald"/>
            </a:endParaRPr>
          </a:p>
        </p:txBody>
      </p:sp>
      <p:cxnSp>
        <p:nvCxnSpPr>
          <p:cNvPr id="464" name="Google Shape;464;g257c80f5285_0_1940"/>
          <p:cNvCxnSpPr/>
          <p:nvPr/>
        </p:nvCxnSpPr>
        <p:spPr>
          <a:xfrm>
            <a:off x="581275" y="5562358"/>
            <a:ext cx="7848600" cy="0"/>
          </a:xfrm>
          <a:prstGeom prst="straightConnector1">
            <a:avLst/>
          </a:prstGeom>
          <a:noFill/>
          <a:ln w="9525" cap="flat" cmpd="sng">
            <a:solidFill>
              <a:schemeClr val="dk2"/>
            </a:solidFill>
            <a:prstDash val="dot"/>
            <a:round/>
            <a:headEnd type="none" w="sm" len="sm"/>
            <a:tailEnd type="none" w="sm" len="sm"/>
          </a:ln>
        </p:spPr>
      </p:cxnSp>
      <p:cxnSp>
        <p:nvCxnSpPr>
          <p:cNvPr id="465" name="Google Shape;465;g257c80f5285_0_1940"/>
          <p:cNvCxnSpPr/>
          <p:nvPr/>
        </p:nvCxnSpPr>
        <p:spPr>
          <a:xfrm>
            <a:off x="581275" y="5257558"/>
            <a:ext cx="0" cy="330300"/>
          </a:xfrm>
          <a:prstGeom prst="straightConnector1">
            <a:avLst/>
          </a:prstGeom>
          <a:noFill/>
          <a:ln w="9525" cap="flat" cmpd="sng">
            <a:solidFill>
              <a:schemeClr val="dk2"/>
            </a:solidFill>
            <a:prstDash val="dot"/>
            <a:round/>
            <a:headEnd type="none" w="sm" len="sm"/>
            <a:tailEnd type="none" w="sm" len="sm"/>
          </a:ln>
        </p:spPr>
      </p:cxnSp>
      <p:cxnSp>
        <p:nvCxnSpPr>
          <p:cNvPr id="466" name="Google Shape;466;g257c80f5285_0_1940"/>
          <p:cNvCxnSpPr/>
          <p:nvPr/>
        </p:nvCxnSpPr>
        <p:spPr>
          <a:xfrm>
            <a:off x="8380600" y="5474033"/>
            <a:ext cx="0" cy="330300"/>
          </a:xfrm>
          <a:prstGeom prst="straightConnector1">
            <a:avLst/>
          </a:prstGeom>
          <a:noFill/>
          <a:ln w="9525" cap="flat" cmpd="sng">
            <a:solidFill>
              <a:schemeClr val="dk2"/>
            </a:solidFill>
            <a:prstDash val="dot"/>
            <a:round/>
            <a:headEnd type="none" w="sm" len="sm"/>
            <a:tailEnd type="none" w="sm" len="sm"/>
          </a:ln>
        </p:spPr>
      </p:cxnSp>
      <p:cxnSp>
        <p:nvCxnSpPr>
          <p:cNvPr id="467" name="Google Shape;467;g257c80f5285_0_1940"/>
          <p:cNvCxnSpPr/>
          <p:nvPr/>
        </p:nvCxnSpPr>
        <p:spPr>
          <a:xfrm rot="10800000">
            <a:off x="1648150" y="5226892"/>
            <a:ext cx="0" cy="284700"/>
          </a:xfrm>
          <a:prstGeom prst="straightConnector1">
            <a:avLst/>
          </a:prstGeom>
          <a:noFill/>
          <a:ln w="9525" cap="flat" cmpd="sng">
            <a:solidFill>
              <a:schemeClr val="dk2"/>
            </a:solidFill>
            <a:prstDash val="solid"/>
            <a:round/>
            <a:headEnd type="none" w="sm" len="sm"/>
            <a:tailEnd type="triangle" w="med" len="med"/>
          </a:ln>
        </p:spPr>
      </p:cxnSp>
      <p:cxnSp>
        <p:nvCxnSpPr>
          <p:cNvPr id="468" name="Google Shape;468;g257c80f5285_0_1940"/>
          <p:cNvCxnSpPr/>
          <p:nvPr/>
        </p:nvCxnSpPr>
        <p:spPr>
          <a:xfrm rot="10800000">
            <a:off x="5534350" y="5226892"/>
            <a:ext cx="0" cy="284700"/>
          </a:xfrm>
          <a:prstGeom prst="straightConnector1">
            <a:avLst/>
          </a:prstGeom>
          <a:noFill/>
          <a:ln w="9525" cap="flat" cmpd="sng">
            <a:solidFill>
              <a:schemeClr val="dk2"/>
            </a:solidFill>
            <a:prstDash val="solid"/>
            <a:round/>
            <a:headEnd type="none" w="sm" len="sm"/>
            <a:tailEnd type="triangle" w="med" len="med"/>
          </a:ln>
        </p:spPr>
      </p:cxnSp>
      <p:grpSp>
        <p:nvGrpSpPr>
          <p:cNvPr id="469" name="Google Shape;469;g257c80f5285_0_1940"/>
          <p:cNvGrpSpPr/>
          <p:nvPr/>
        </p:nvGrpSpPr>
        <p:grpSpPr>
          <a:xfrm>
            <a:off x="3699850" y="5608757"/>
            <a:ext cx="5046848" cy="612970"/>
            <a:chOff x="1839713" y="4483236"/>
            <a:chExt cx="5046848" cy="459739"/>
          </a:xfrm>
        </p:grpSpPr>
        <p:pic>
          <p:nvPicPr>
            <p:cNvPr id="470" name="Google Shape;470;g257c80f5285_0_1940"/>
            <p:cNvPicPr preferRelativeResize="0"/>
            <p:nvPr/>
          </p:nvPicPr>
          <p:blipFill rotWithShape="1">
            <a:blip r:embed="rId8" cstate="email">
              <a:alphaModFix/>
              <a:extLst>
                <a:ext uri="{28A0092B-C50C-407E-A947-70E740481C1C}">
                  <a14:useLocalDpi xmlns:a14="http://schemas.microsoft.com/office/drawing/2010/main"/>
                </a:ext>
              </a:extLst>
            </a:blip>
            <a:srcRect/>
            <a:stretch/>
          </p:blipFill>
          <p:spPr>
            <a:xfrm>
              <a:off x="1839713" y="4608601"/>
              <a:ext cx="670075" cy="165670"/>
            </a:xfrm>
            <a:prstGeom prst="rect">
              <a:avLst/>
            </a:prstGeom>
            <a:noFill/>
            <a:ln>
              <a:noFill/>
            </a:ln>
          </p:spPr>
        </p:pic>
        <p:pic>
          <p:nvPicPr>
            <p:cNvPr id="471" name="Google Shape;471;g257c80f5285_0_1940"/>
            <p:cNvPicPr preferRelativeResize="0"/>
            <p:nvPr/>
          </p:nvPicPr>
          <p:blipFill rotWithShape="1">
            <a:blip r:embed="rId9" cstate="email">
              <a:alphaModFix/>
              <a:extLst>
                <a:ext uri="{28A0092B-C50C-407E-A947-70E740481C1C}">
                  <a14:useLocalDpi xmlns:a14="http://schemas.microsoft.com/office/drawing/2010/main"/>
                </a:ext>
              </a:extLst>
            </a:blip>
            <a:srcRect/>
            <a:stretch/>
          </p:blipFill>
          <p:spPr>
            <a:xfrm>
              <a:off x="5137180" y="4562676"/>
              <a:ext cx="1019827" cy="290609"/>
            </a:xfrm>
            <a:prstGeom prst="rect">
              <a:avLst/>
            </a:prstGeom>
            <a:noFill/>
            <a:ln>
              <a:noFill/>
            </a:ln>
          </p:spPr>
        </p:pic>
        <p:pic>
          <p:nvPicPr>
            <p:cNvPr id="472" name="Google Shape;472;g257c80f5285_0_1940"/>
            <p:cNvPicPr preferRelativeResize="0"/>
            <p:nvPr/>
          </p:nvPicPr>
          <p:blipFill rotWithShape="1">
            <a:blip r:embed="rId10" cstate="email">
              <a:alphaModFix/>
              <a:extLst>
                <a:ext uri="{28A0092B-C50C-407E-A947-70E740481C1C}">
                  <a14:useLocalDpi xmlns:a14="http://schemas.microsoft.com/office/drawing/2010/main"/>
                </a:ext>
              </a:extLst>
            </a:blip>
            <a:srcRect/>
            <a:stretch/>
          </p:blipFill>
          <p:spPr>
            <a:xfrm>
              <a:off x="6183173" y="4483236"/>
              <a:ext cx="703388" cy="459739"/>
            </a:xfrm>
            <a:prstGeom prst="rect">
              <a:avLst/>
            </a:prstGeom>
            <a:noFill/>
            <a:ln>
              <a:noFill/>
            </a:ln>
          </p:spPr>
        </p:pic>
        <p:pic>
          <p:nvPicPr>
            <p:cNvPr id="473" name="Google Shape;473;g257c80f5285_0_1940"/>
            <p:cNvPicPr preferRelativeResize="0"/>
            <p:nvPr/>
          </p:nvPicPr>
          <p:blipFill rotWithShape="1">
            <a:blip r:embed="rId11" cstate="email">
              <a:alphaModFix/>
              <a:extLst>
                <a:ext uri="{28A0092B-C50C-407E-A947-70E740481C1C}">
                  <a14:useLocalDpi xmlns:a14="http://schemas.microsoft.com/office/drawing/2010/main"/>
                </a:ext>
              </a:extLst>
            </a:blip>
            <a:srcRect/>
            <a:stretch/>
          </p:blipFill>
          <p:spPr>
            <a:xfrm>
              <a:off x="2586737" y="4609648"/>
              <a:ext cx="670074" cy="181664"/>
            </a:xfrm>
            <a:prstGeom prst="rect">
              <a:avLst/>
            </a:prstGeom>
            <a:noFill/>
            <a:ln>
              <a:noFill/>
            </a:ln>
          </p:spPr>
        </p:pic>
      </p:grpSp>
      <p:cxnSp>
        <p:nvCxnSpPr>
          <p:cNvPr id="474" name="Google Shape;474;g257c80f5285_0_1940"/>
          <p:cNvCxnSpPr/>
          <p:nvPr/>
        </p:nvCxnSpPr>
        <p:spPr>
          <a:xfrm>
            <a:off x="3476950" y="5226792"/>
            <a:ext cx="0" cy="284700"/>
          </a:xfrm>
          <a:prstGeom prst="straightConnector1">
            <a:avLst/>
          </a:prstGeom>
          <a:noFill/>
          <a:ln w="9525" cap="flat" cmpd="sng">
            <a:solidFill>
              <a:schemeClr val="dk2"/>
            </a:solidFill>
            <a:prstDash val="solid"/>
            <a:round/>
            <a:headEnd type="none" w="sm" len="sm"/>
            <a:tailEnd type="triangle" w="med" len="med"/>
          </a:ln>
        </p:spPr>
      </p:cxnSp>
      <p:cxnSp>
        <p:nvCxnSpPr>
          <p:cNvPr id="475" name="Google Shape;475;g257c80f5285_0_1940"/>
          <p:cNvCxnSpPr/>
          <p:nvPr/>
        </p:nvCxnSpPr>
        <p:spPr>
          <a:xfrm>
            <a:off x="7439350" y="5226792"/>
            <a:ext cx="0" cy="284700"/>
          </a:xfrm>
          <a:prstGeom prst="straightConnector1">
            <a:avLst/>
          </a:prstGeom>
          <a:noFill/>
          <a:ln w="9525" cap="flat" cmpd="sng">
            <a:solidFill>
              <a:schemeClr val="dk2"/>
            </a:solidFill>
            <a:prstDash val="solid"/>
            <a:round/>
            <a:headEnd type="none" w="sm" len="sm"/>
            <a:tailEnd type="triangle" w="med" len="med"/>
          </a:ln>
        </p:spPr>
      </p:cxnSp>
      <p:sp>
        <p:nvSpPr>
          <p:cNvPr id="476" name="Google Shape;476;g257c80f5285_0_1940"/>
          <p:cNvSpPr txBox="1">
            <a:spLocks noGrp="1"/>
          </p:cNvSpPr>
          <p:nvPr>
            <p:ph type="sldNum" idx="12"/>
          </p:nvPr>
        </p:nvSpPr>
        <p:spPr>
          <a:xfrm>
            <a:off x="8514533" y="6359498"/>
            <a:ext cx="548700" cy="524700"/>
          </a:xfrm>
          <a:prstGeom prst="rect">
            <a:avLst/>
          </a:prstGeom>
          <a:noFill/>
          <a:ln>
            <a:noFill/>
          </a:ln>
        </p:spPr>
        <p:txBody>
          <a:bodyPr spcFirstLastPara="1" wrap="square" lIns="91425" tIns="91425" rIns="91425" bIns="91425" anchor="ctr" anchorCtr="0">
            <a:normAutofit/>
          </a:bodyPr>
          <a:lstStyle/>
          <a:p>
            <a:pPr marL="0" lvl="0" indent="0" algn="r" rtl="0">
              <a:lnSpc>
                <a:spcPct val="100000"/>
              </a:lnSpc>
              <a:spcBef>
                <a:spcPts val="0"/>
              </a:spcBef>
              <a:spcAft>
                <a:spcPts val="0"/>
              </a:spcAft>
              <a:buSzPts val="1000"/>
              <a:buNone/>
            </a:pPr>
            <a:fld id="{00000000-1234-1234-1234-123412341234}" type="slidenum">
              <a:rPr lang="en-US"/>
              <a:t>6</a:t>
            </a:fld>
            <a:endParaRPr/>
          </a:p>
        </p:txBody>
      </p:sp>
      <p:pic>
        <p:nvPicPr>
          <p:cNvPr id="477" name="Google Shape;477;g257c80f5285_0_1940"/>
          <p:cNvPicPr preferRelativeResize="0"/>
          <p:nvPr/>
        </p:nvPicPr>
        <p:blipFill rotWithShape="1">
          <a:blip r:embed="rId12" cstate="email">
            <a:alphaModFix/>
            <a:extLst>
              <a:ext uri="{28A0092B-C50C-407E-A947-70E740481C1C}">
                <a14:useLocalDpi xmlns:a14="http://schemas.microsoft.com/office/drawing/2010/main"/>
              </a:ext>
            </a:extLst>
          </a:blip>
          <a:srcRect/>
          <a:stretch/>
        </p:blipFill>
        <p:spPr>
          <a:xfrm>
            <a:off x="172600" y="5709609"/>
            <a:ext cx="411525" cy="231489"/>
          </a:xfrm>
          <a:prstGeom prst="rect">
            <a:avLst/>
          </a:prstGeom>
          <a:noFill/>
          <a:ln>
            <a:noFill/>
          </a:ln>
        </p:spPr>
      </p:pic>
      <p:pic>
        <p:nvPicPr>
          <p:cNvPr id="478" name="Google Shape;478;g257c80f5285_0_1940"/>
          <p:cNvPicPr preferRelativeResize="0"/>
          <p:nvPr/>
        </p:nvPicPr>
        <p:blipFill rotWithShape="1">
          <a:blip r:embed="rId13" cstate="email">
            <a:alphaModFix/>
            <a:extLst>
              <a:ext uri="{28A0092B-C50C-407E-A947-70E740481C1C}">
                <a14:useLocalDpi xmlns:a14="http://schemas.microsoft.com/office/drawing/2010/main"/>
              </a:ext>
            </a:extLst>
          </a:blip>
          <a:srcRect/>
          <a:stretch/>
        </p:blipFill>
        <p:spPr>
          <a:xfrm>
            <a:off x="6358600" y="5702793"/>
            <a:ext cx="411525" cy="202148"/>
          </a:xfrm>
          <a:prstGeom prst="rect">
            <a:avLst/>
          </a:prstGeom>
          <a:noFill/>
          <a:ln>
            <a:noFill/>
          </a:ln>
        </p:spPr>
      </p:pic>
      <p:pic>
        <p:nvPicPr>
          <p:cNvPr id="479" name="Google Shape;479;g257c80f5285_0_1940"/>
          <p:cNvPicPr preferRelativeResize="0"/>
          <p:nvPr/>
        </p:nvPicPr>
        <p:blipFill rotWithShape="1">
          <a:blip r:embed="rId14" cstate="email">
            <a:alphaModFix/>
            <a:extLst>
              <a:ext uri="{28A0092B-C50C-407E-A947-70E740481C1C}">
                <a14:useLocalDpi xmlns:a14="http://schemas.microsoft.com/office/drawing/2010/main"/>
              </a:ext>
            </a:extLst>
          </a:blip>
          <a:srcRect/>
          <a:stretch/>
        </p:blipFill>
        <p:spPr>
          <a:xfrm>
            <a:off x="2059594" y="5783566"/>
            <a:ext cx="411525" cy="148296"/>
          </a:xfrm>
          <a:prstGeom prst="rect">
            <a:avLst/>
          </a:prstGeom>
          <a:noFill/>
          <a:ln>
            <a:noFill/>
          </a:ln>
        </p:spPr>
      </p:pic>
      <p:pic>
        <p:nvPicPr>
          <p:cNvPr id="480" name="Google Shape;480;g257c80f5285_0_1940"/>
          <p:cNvPicPr preferRelativeResize="0"/>
          <p:nvPr/>
        </p:nvPicPr>
        <p:blipFill rotWithShape="1">
          <a:blip r:embed="rId15" cstate="email">
            <a:alphaModFix/>
            <a:extLst>
              <a:ext uri="{28A0092B-C50C-407E-A947-70E740481C1C}">
                <a14:useLocalDpi xmlns:a14="http://schemas.microsoft.com/office/drawing/2010/main"/>
              </a:ext>
            </a:extLst>
          </a:blip>
          <a:srcRect/>
          <a:stretch/>
        </p:blipFill>
        <p:spPr>
          <a:xfrm>
            <a:off x="2676532" y="5698652"/>
            <a:ext cx="716319" cy="160200"/>
          </a:xfrm>
          <a:prstGeom prst="rect">
            <a:avLst/>
          </a:prstGeom>
          <a:noFill/>
          <a:ln>
            <a:noFill/>
          </a:ln>
        </p:spPr>
      </p:pic>
      <p:pic>
        <p:nvPicPr>
          <p:cNvPr id="481" name="Google Shape;481;g257c80f5285_0_1940"/>
          <p:cNvPicPr preferRelativeResize="0"/>
          <p:nvPr/>
        </p:nvPicPr>
        <p:blipFill rotWithShape="1">
          <a:blip r:embed="rId16" cstate="email">
            <a:alphaModFix/>
            <a:extLst>
              <a:ext uri="{28A0092B-C50C-407E-A947-70E740481C1C}">
                <a14:useLocalDpi xmlns:a14="http://schemas.microsoft.com/office/drawing/2010/main"/>
              </a:ext>
            </a:extLst>
          </a:blip>
          <a:srcRect/>
          <a:stretch/>
        </p:blipFill>
        <p:spPr>
          <a:xfrm>
            <a:off x="1330900" y="5798092"/>
            <a:ext cx="502556" cy="131940"/>
          </a:xfrm>
          <a:prstGeom prst="rect">
            <a:avLst/>
          </a:prstGeom>
          <a:noFill/>
          <a:ln>
            <a:noFill/>
          </a:ln>
        </p:spPr>
      </p:pic>
      <p:pic>
        <p:nvPicPr>
          <p:cNvPr id="482" name="Google Shape;482;g257c80f5285_0_1940"/>
          <p:cNvPicPr preferRelativeResize="0"/>
          <p:nvPr/>
        </p:nvPicPr>
        <p:blipFill rotWithShape="1">
          <a:blip r:embed="rId17" cstate="email">
            <a:alphaModFix/>
            <a:extLst>
              <a:ext uri="{28A0092B-C50C-407E-A947-70E740481C1C}">
                <a14:useLocalDpi xmlns:a14="http://schemas.microsoft.com/office/drawing/2010/main"/>
              </a:ext>
            </a:extLst>
          </a:blip>
          <a:srcRect/>
          <a:stretch/>
        </p:blipFill>
        <p:spPr>
          <a:xfrm>
            <a:off x="789825" y="5816892"/>
            <a:ext cx="411544" cy="110797"/>
          </a:xfrm>
          <a:prstGeom prst="rect">
            <a:avLst/>
          </a:prstGeom>
          <a:noFill/>
          <a:ln>
            <a:noFill/>
          </a:ln>
        </p:spPr>
      </p:pic>
      <p:pic>
        <p:nvPicPr>
          <p:cNvPr id="483" name="Google Shape;483;g257c80f5285_0_1940"/>
          <p:cNvPicPr preferRelativeResize="0"/>
          <p:nvPr/>
        </p:nvPicPr>
        <p:blipFill rotWithShape="1">
          <a:blip r:embed="rId18" cstate="email">
            <a:alphaModFix/>
            <a:extLst>
              <a:ext uri="{28A0092B-C50C-407E-A947-70E740481C1C}">
                <a14:useLocalDpi xmlns:a14="http://schemas.microsoft.com/office/drawing/2010/main"/>
              </a:ext>
            </a:extLst>
          </a:blip>
          <a:srcRect/>
          <a:stretch/>
        </p:blipFill>
        <p:spPr>
          <a:xfrm>
            <a:off x="5130350" y="5785009"/>
            <a:ext cx="871424" cy="146680"/>
          </a:xfrm>
          <a:prstGeom prst="rect">
            <a:avLst/>
          </a:prstGeom>
          <a:noFill/>
          <a:ln>
            <a:noFill/>
          </a:ln>
        </p:spPr>
      </p:pic>
      <p:pic>
        <p:nvPicPr>
          <p:cNvPr id="484" name="Google Shape;484;g257c80f5285_0_1940"/>
          <p:cNvPicPr preferRelativeResize="0"/>
          <p:nvPr/>
        </p:nvPicPr>
        <p:blipFill rotWithShape="1">
          <a:blip r:embed="rId19" cstate="email">
            <a:alphaModFix/>
            <a:extLst>
              <a:ext uri="{28A0092B-C50C-407E-A947-70E740481C1C}">
                <a14:useLocalDpi xmlns:a14="http://schemas.microsoft.com/office/drawing/2010/main"/>
              </a:ext>
            </a:extLst>
          </a:blip>
          <a:srcRect l="-5030"/>
          <a:stretch/>
        </p:blipFill>
        <p:spPr>
          <a:xfrm>
            <a:off x="172600" y="215800"/>
            <a:ext cx="1477174" cy="437699"/>
          </a:xfrm>
          <a:prstGeom prst="rect">
            <a:avLst/>
          </a:prstGeom>
          <a:noFill/>
          <a:ln>
            <a:noFill/>
          </a:ln>
        </p:spPr>
      </p:pic>
      <p:pic>
        <p:nvPicPr>
          <p:cNvPr id="485" name="Google Shape;485;g257c80f5285_0_1940"/>
          <p:cNvPicPr preferRelativeResize="0"/>
          <p:nvPr/>
        </p:nvPicPr>
        <p:blipFill>
          <a:blip r:embed="rId20" cstate="email">
            <a:alphaModFix/>
            <a:extLst>
              <a:ext uri="{28A0092B-C50C-407E-A947-70E740481C1C}">
                <a14:useLocalDpi xmlns:a14="http://schemas.microsoft.com/office/drawing/2010/main"/>
              </a:ext>
            </a:extLst>
          </a:blip>
          <a:stretch>
            <a:fillRect/>
          </a:stretch>
        </p:blipFill>
        <p:spPr>
          <a:xfrm>
            <a:off x="700" y="6216525"/>
            <a:ext cx="1820981" cy="66915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89"/>
        <p:cNvGrpSpPr/>
        <p:nvPr/>
      </p:nvGrpSpPr>
      <p:grpSpPr>
        <a:xfrm>
          <a:off x="0" y="0"/>
          <a:ext cx="0" cy="0"/>
          <a:chOff x="0" y="0"/>
          <a:chExt cx="0" cy="0"/>
        </a:xfrm>
      </p:grpSpPr>
      <p:pic>
        <p:nvPicPr>
          <p:cNvPr id="490" name="Google Shape;490;g258e38668da_1_2"/>
          <p:cNvPicPr preferRelativeResize="0"/>
          <p:nvPr/>
        </p:nvPicPr>
        <p:blipFill rotWithShape="1">
          <a:blip r:embed="rId3" cstate="email">
            <a:alphaModFix/>
            <a:extLst>
              <a:ext uri="{28A0092B-C50C-407E-A947-70E740481C1C}">
                <a14:useLocalDpi xmlns:a14="http://schemas.microsoft.com/office/drawing/2010/main"/>
              </a:ext>
            </a:extLst>
          </a:blip>
          <a:srcRect l="-5030"/>
          <a:stretch/>
        </p:blipFill>
        <p:spPr>
          <a:xfrm>
            <a:off x="172600" y="215800"/>
            <a:ext cx="1477174" cy="437699"/>
          </a:xfrm>
          <a:prstGeom prst="rect">
            <a:avLst/>
          </a:prstGeom>
          <a:noFill/>
          <a:ln>
            <a:noFill/>
          </a:ln>
        </p:spPr>
      </p:pic>
      <p:pic>
        <p:nvPicPr>
          <p:cNvPr id="491" name="Google Shape;491;g258e38668da_1_2"/>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005215" y="1546876"/>
            <a:ext cx="6841119" cy="4071718"/>
          </a:xfrm>
          <a:prstGeom prst="rect">
            <a:avLst/>
          </a:prstGeom>
          <a:noFill/>
          <a:ln>
            <a:noFill/>
          </a:ln>
        </p:spPr>
      </p:pic>
      <p:sp>
        <p:nvSpPr>
          <p:cNvPr id="492" name="Google Shape;492;g258e38668da_1_2"/>
          <p:cNvSpPr/>
          <p:nvPr/>
        </p:nvSpPr>
        <p:spPr>
          <a:xfrm>
            <a:off x="6744192" y="3104089"/>
            <a:ext cx="90900" cy="87300"/>
          </a:xfrm>
          <a:prstGeom prst="flowChartConnector">
            <a:avLst/>
          </a:prstGeom>
          <a:solidFill>
            <a:srgbClr val="EB3B46"/>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g258e38668da_1_2"/>
          <p:cNvSpPr/>
          <p:nvPr/>
        </p:nvSpPr>
        <p:spPr>
          <a:xfrm>
            <a:off x="5374055" y="3193538"/>
            <a:ext cx="90900" cy="87300"/>
          </a:xfrm>
          <a:prstGeom prst="flowChartConnector">
            <a:avLst/>
          </a:prstGeom>
          <a:solidFill>
            <a:srgbClr val="EB3B46"/>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g258e38668da_1_2"/>
          <p:cNvSpPr/>
          <p:nvPr/>
        </p:nvSpPr>
        <p:spPr>
          <a:xfrm>
            <a:off x="1753660" y="3494561"/>
            <a:ext cx="84300" cy="82200"/>
          </a:xfrm>
          <a:prstGeom prst="flowChartConnector">
            <a:avLst/>
          </a:prstGeom>
          <a:solidFill>
            <a:srgbClr val="EB3B46"/>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g258e38668da_1_2"/>
          <p:cNvSpPr/>
          <p:nvPr/>
        </p:nvSpPr>
        <p:spPr>
          <a:xfrm>
            <a:off x="6767724" y="2976830"/>
            <a:ext cx="90900" cy="87300"/>
          </a:xfrm>
          <a:prstGeom prst="flowChartConnector">
            <a:avLst/>
          </a:prstGeom>
          <a:solidFill>
            <a:srgbClr val="EB3B46"/>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g258e38668da_1_2"/>
          <p:cNvSpPr txBox="1"/>
          <p:nvPr/>
        </p:nvSpPr>
        <p:spPr>
          <a:xfrm>
            <a:off x="677136" y="3753101"/>
            <a:ext cx="1203600" cy="395400"/>
          </a:xfrm>
          <a:prstGeom prst="rect">
            <a:avLst/>
          </a:prstGeom>
          <a:noFill/>
          <a:ln>
            <a:noFill/>
          </a:ln>
        </p:spPr>
        <p:txBody>
          <a:bodyPr spcFirstLastPara="1" wrap="square" lIns="91425" tIns="91425" rIns="91425" bIns="91425" anchor="t" anchorCtr="0">
            <a:noAutofit/>
          </a:bodyPr>
          <a:lstStyle/>
          <a:p>
            <a:pPr marL="0" marR="0" lvl="0" indent="0" algn="l" rtl="0">
              <a:lnSpc>
                <a:spcPct val="85000"/>
              </a:lnSpc>
              <a:spcBef>
                <a:spcPts val="0"/>
              </a:spcBef>
              <a:spcAft>
                <a:spcPts val="0"/>
              </a:spcAft>
              <a:buClr>
                <a:srgbClr val="000000"/>
              </a:buClr>
              <a:buSzPts val="2200"/>
              <a:buFont typeface="Arial"/>
              <a:buNone/>
            </a:pPr>
            <a:r>
              <a:rPr lang="en-US" sz="1200">
                <a:solidFill>
                  <a:srgbClr val="A87D36"/>
                </a:solidFill>
                <a:latin typeface="Oswald Medium"/>
                <a:ea typeface="Oswald Medium"/>
                <a:cs typeface="Oswald Medium"/>
                <a:sym typeface="Oswald Medium"/>
              </a:rPr>
              <a:t>FELLOWS SERVED</a:t>
            </a:r>
            <a:br>
              <a:rPr lang="en-US" sz="1000">
                <a:solidFill>
                  <a:srgbClr val="454545"/>
                </a:solidFill>
                <a:latin typeface="Oswald"/>
                <a:ea typeface="Oswald"/>
                <a:cs typeface="Oswald"/>
                <a:sym typeface="Oswald"/>
              </a:rPr>
            </a:br>
            <a:r>
              <a:rPr lang="en-US" sz="1000">
                <a:solidFill>
                  <a:srgbClr val="454545"/>
                </a:solidFill>
                <a:latin typeface="Roboto"/>
                <a:ea typeface="Roboto"/>
                <a:cs typeface="Roboto"/>
                <a:sym typeface="Roboto"/>
              </a:rPr>
              <a:t>Launched Spring 2014</a:t>
            </a:r>
            <a:endParaRPr sz="2700" b="1" i="0" u="none" strike="noStrike" cap="none">
              <a:solidFill>
                <a:srgbClr val="454545"/>
              </a:solidFill>
              <a:latin typeface="Oswald"/>
              <a:ea typeface="Oswald"/>
              <a:cs typeface="Oswald"/>
              <a:sym typeface="Oswald"/>
            </a:endParaRPr>
          </a:p>
        </p:txBody>
      </p:sp>
      <p:cxnSp>
        <p:nvCxnSpPr>
          <p:cNvPr id="497" name="Google Shape;497;g258e38668da_1_2"/>
          <p:cNvCxnSpPr/>
          <p:nvPr/>
        </p:nvCxnSpPr>
        <p:spPr>
          <a:xfrm flipH="1">
            <a:off x="5475466" y="2511155"/>
            <a:ext cx="310800" cy="672300"/>
          </a:xfrm>
          <a:prstGeom prst="straightConnector1">
            <a:avLst/>
          </a:prstGeom>
          <a:noFill/>
          <a:ln w="9525" cap="flat" cmpd="sng">
            <a:solidFill>
              <a:srgbClr val="999999"/>
            </a:solidFill>
            <a:prstDash val="solid"/>
            <a:round/>
            <a:headEnd type="none" w="med" len="med"/>
            <a:tailEnd type="triangle" w="med" len="med"/>
          </a:ln>
        </p:spPr>
      </p:cxnSp>
      <p:sp>
        <p:nvSpPr>
          <p:cNvPr id="498" name="Google Shape;498;g258e38668da_1_2"/>
          <p:cNvSpPr txBox="1"/>
          <p:nvPr/>
        </p:nvSpPr>
        <p:spPr>
          <a:xfrm>
            <a:off x="86350" y="3708896"/>
            <a:ext cx="675000" cy="386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200"/>
              <a:buFont typeface="Arial"/>
              <a:buNone/>
            </a:pPr>
            <a:r>
              <a:rPr lang="en-US" sz="1800">
                <a:solidFill>
                  <a:srgbClr val="454545"/>
                </a:solidFill>
                <a:latin typeface="Oswald Medium"/>
                <a:ea typeface="Oswald Medium"/>
                <a:cs typeface="Oswald Medium"/>
                <a:sym typeface="Oswald Medium"/>
              </a:rPr>
              <a:t>1,951</a:t>
            </a:r>
            <a:endParaRPr sz="1800">
              <a:solidFill>
                <a:srgbClr val="454545"/>
              </a:solidFill>
              <a:latin typeface="Oswald Medium"/>
              <a:ea typeface="Oswald Medium"/>
              <a:cs typeface="Oswald Medium"/>
              <a:sym typeface="Oswald Medium"/>
            </a:endParaRPr>
          </a:p>
          <a:p>
            <a:pPr marL="0" marR="0" lvl="0" indent="0" algn="l" rtl="0">
              <a:lnSpc>
                <a:spcPct val="100000"/>
              </a:lnSpc>
              <a:spcBef>
                <a:spcPts val="0"/>
              </a:spcBef>
              <a:spcAft>
                <a:spcPts val="0"/>
              </a:spcAft>
              <a:buClr>
                <a:srgbClr val="000000"/>
              </a:buClr>
              <a:buSzPts val="2200"/>
              <a:buFont typeface="Arial"/>
              <a:buNone/>
            </a:pPr>
            <a:endParaRPr sz="1800">
              <a:solidFill>
                <a:srgbClr val="454545"/>
              </a:solidFill>
              <a:latin typeface="Oswald Medium"/>
              <a:ea typeface="Oswald Medium"/>
              <a:cs typeface="Oswald Medium"/>
              <a:sym typeface="Oswald Medium"/>
            </a:endParaRPr>
          </a:p>
        </p:txBody>
      </p:sp>
      <p:sp>
        <p:nvSpPr>
          <p:cNvPr id="499" name="Google Shape;499;g258e38668da_1_2"/>
          <p:cNvSpPr txBox="1"/>
          <p:nvPr/>
        </p:nvSpPr>
        <p:spPr>
          <a:xfrm>
            <a:off x="5165892" y="2070882"/>
            <a:ext cx="657900" cy="386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200"/>
              <a:buFont typeface="Arial"/>
              <a:buNone/>
            </a:pPr>
            <a:r>
              <a:rPr lang="en-US" sz="1800">
                <a:solidFill>
                  <a:srgbClr val="454545"/>
                </a:solidFill>
                <a:latin typeface="Oswald Medium"/>
                <a:ea typeface="Oswald Medium"/>
                <a:cs typeface="Oswald Medium"/>
                <a:sym typeface="Oswald Medium"/>
              </a:rPr>
              <a:t>567</a:t>
            </a:r>
            <a:endParaRPr sz="1800" i="0" u="none" strike="noStrike" cap="none">
              <a:solidFill>
                <a:srgbClr val="454545"/>
              </a:solidFill>
              <a:latin typeface="Oswald Medium"/>
              <a:ea typeface="Oswald Medium"/>
              <a:cs typeface="Oswald Medium"/>
              <a:sym typeface="Oswald Medium"/>
            </a:endParaRPr>
          </a:p>
          <a:p>
            <a:pPr marL="0" marR="0" lvl="0" indent="0" algn="l" rtl="0">
              <a:lnSpc>
                <a:spcPct val="100000"/>
              </a:lnSpc>
              <a:spcBef>
                <a:spcPts val="0"/>
              </a:spcBef>
              <a:spcAft>
                <a:spcPts val="0"/>
              </a:spcAft>
              <a:buClr>
                <a:srgbClr val="000000"/>
              </a:buClr>
              <a:buSzPts val="1400"/>
              <a:buFont typeface="Arial"/>
              <a:buNone/>
            </a:pPr>
            <a:endParaRPr sz="1800" i="0" u="none" strike="noStrike" cap="none">
              <a:solidFill>
                <a:srgbClr val="454545"/>
              </a:solidFill>
              <a:latin typeface="Oswald Medium"/>
              <a:ea typeface="Oswald Medium"/>
              <a:cs typeface="Oswald Medium"/>
              <a:sym typeface="Oswald Medium"/>
            </a:endParaRPr>
          </a:p>
          <a:p>
            <a:pPr marL="0" marR="0" lvl="0" indent="0" algn="l" rtl="0">
              <a:lnSpc>
                <a:spcPct val="100000"/>
              </a:lnSpc>
              <a:spcBef>
                <a:spcPts val="0"/>
              </a:spcBef>
              <a:spcAft>
                <a:spcPts val="0"/>
              </a:spcAft>
              <a:buClr>
                <a:srgbClr val="000000"/>
              </a:buClr>
              <a:buSzPts val="2400"/>
              <a:buFont typeface="Arial"/>
              <a:buNone/>
            </a:pPr>
            <a:endParaRPr sz="1800" i="0" u="none" strike="noStrike" cap="none">
              <a:solidFill>
                <a:srgbClr val="454545"/>
              </a:solidFill>
              <a:latin typeface="Oswald Medium"/>
              <a:ea typeface="Oswald Medium"/>
              <a:cs typeface="Oswald Medium"/>
              <a:sym typeface="Oswald Medium"/>
            </a:endParaRPr>
          </a:p>
        </p:txBody>
      </p:sp>
      <p:cxnSp>
        <p:nvCxnSpPr>
          <p:cNvPr id="500" name="Google Shape;500;g258e38668da_1_2"/>
          <p:cNvCxnSpPr/>
          <p:nvPr/>
        </p:nvCxnSpPr>
        <p:spPr>
          <a:xfrm flipH="1">
            <a:off x="6873388" y="2005281"/>
            <a:ext cx="675000" cy="946800"/>
          </a:xfrm>
          <a:prstGeom prst="straightConnector1">
            <a:avLst/>
          </a:prstGeom>
          <a:noFill/>
          <a:ln w="9525" cap="flat" cmpd="sng">
            <a:solidFill>
              <a:srgbClr val="999999"/>
            </a:solidFill>
            <a:prstDash val="solid"/>
            <a:round/>
            <a:headEnd type="none" w="med" len="med"/>
            <a:tailEnd type="triangle" w="med" len="med"/>
          </a:ln>
        </p:spPr>
      </p:cxnSp>
      <p:sp>
        <p:nvSpPr>
          <p:cNvPr id="501" name="Google Shape;501;g258e38668da_1_2"/>
          <p:cNvSpPr txBox="1"/>
          <p:nvPr/>
        </p:nvSpPr>
        <p:spPr>
          <a:xfrm>
            <a:off x="7694622" y="1638766"/>
            <a:ext cx="1227300" cy="495300"/>
          </a:xfrm>
          <a:prstGeom prst="rect">
            <a:avLst/>
          </a:prstGeom>
          <a:noFill/>
          <a:ln>
            <a:noFill/>
          </a:ln>
        </p:spPr>
        <p:txBody>
          <a:bodyPr spcFirstLastPara="1" wrap="square" lIns="91425" tIns="91425" rIns="91425" bIns="91425" anchor="t" anchorCtr="0">
            <a:noAutofit/>
          </a:bodyPr>
          <a:lstStyle/>
          <a:p>
            <a:pPr marL="0" marR="0" lvl="0" indent="0" algn="l" rtl="0">
              <a:lnSpc>
                <a:spcPct val="85000"/>
              </a:lnSpc>
              <a:spcBef>
                <a:spcPts val="0"/>
              </a:spcBef>
              <a:spcAft>
                <a:spcPts val="0"/>
              </a:spcAft>
              <a:buClr>
                <a:srgbClr val="000000"/>
              </a:buClr>
              <a:buSzPts val="2200"/>
              <a:buFont typeface="Arial"/>
              <a:buNone/>
            </a:pPr>
            <a:r>
              <a:rPr lang="en-US" sz="1200">
                <a:solidFill>
                  <a:srgbClr val="A87D36"/>
                </a:solidFill>
                <a:latin typeface="Oswald Medium"/>
                <a:ea typeface="Oswald Medium"/>
                <a:cs typeface="Oswald Medium"/>
                <a:sym typeface="Oswald Medium"/>
              </a:rPr>
              <a:t>FELLOWS SERVED</a:t>
            </a:r>
            <a:br>
              <a:rPr lang="en-US" sz="1000">
                <a:solidFill>
                  <a:srgbClr val="454545"/>
                </a:solidFill>
                <a:latin typeface="Oswald"/>
                <a:ea typeface="Oswald"/>
                <a:cs typeface="Oswald"/>
                <a:sym typeface="Oswald"/>
              </a:rPr>
            </a:br>
            <a:r>
              <a:rPr lang="en-US" sz="1000">
                <a:solidFill>
                  <a:srgbClr val="454545"/>
                </a:solidFill>
                <a:latin typeface="Roboto"/>
                <a:ea typeface="Roboto"/>
                <a:cs typeface="Roboto"/>
                <a:sym typeface="Roboto"/>
              </a:rPr>
              <a:t>Launched Spring 2020</a:t>
            </a:r>
            <a:endParaRPr sz="2700" b="1" i="0" u="none" strike="noStrike" cap="none">
              <a:solidFill>
                <a:srgbClr val="454545"/>
              </a:solidFill>
              <a:latin typeface="Oswald"/>
              <a:ea typeface="Oswald"/>
              <a:cs typeface="Oswald"/>
              <a:sym typeface="Oswald"/>
            </a:endParaRPr>
          </a:p>
        </p:txBody>
      </p:sp>
      <p:sp>
        <p:nvSpPr>
          <p:cNvPr id="502" name="Google Shape;502;g258e38668da_1_2"/>
          <p:cNvSpPr txBox="1"/>
          <p:nvPr/>
        </p:nvSpPr>
        <p:spPr>
          <a:xfrm>
            <a:off x="7084979" y="1604725"/>
            <a:ext cx="657900" cy="386700"/>
          </a:xfrm>
          <a:prstGeom prst="rect">
            <a:avLst/>
          </a:prstGeom>
          <a:noFill/>
          <a:ln>
            <a:noFill/>
          </a:ln>
        </p:spPr>
        <p:txBody>
          <a:bodyPr spcFirstLastPara="1" wrap="square" lIns="91425" tIns="91425" rIns="91425" bIns="91425" anchor="t" anchorCtr="0">
            <a:noAutofit/>
          </a:bodyPr>
          <a:lstStyle/>
          <a:p>
            <a:pPr marL="0" marR="0" lvl="0" indent="0" algn="r" rtl="0">
              <a:lnSpc>
                <a:spcPct val="100000"/>
              </a:lnSpc>
              <a:spcBef>
                <a:spcPts val="0"/>
              </a:spcBef>
              <a:spcAft>
                <a:spcPts val="0"/>
              </a:spcAft>
              <a:buClr>
                <a:srgbClr val="000000"/>
              </a:buClr>
              <a:buSzPts val="2200"/>
              <a:buFont typeface="Arial"/>
              <a:buNone/>
            </a:pPr>
            <a:r>
              <a:rPr lang="en-US" sz="1800">
                <a:solidFill>
                  <a:srgbClr val="454545"/>
                </a:solidFill>
                <a:latin typeface="Oswald Medium"/>
                <a:ea typeface="Oswald Medium"/>
                <a:cs typeface="Oswald Medium"/>
                <a:sym typeface="Oswald Medium"/>
              </a:rPr>
              <a:t>894</a:t>
            </a:r>
            <a:endParaRPr sz="1800" i="0" u="none" strike="noStrike" cap="none">
              <a:solidFill>
                <a:srgbClr val="454545"/>
              </a:solidFill>
              <a:latin typeface="Oswald Medium"/>
              <a:ea typeface="Oswald Medium"/>
              <a:cs typeface="Oswald Medium"/>
              <a:sym typeface="Oswald Medium"/>
            </a:endParaRPr>
          </a:p>
        </p:txBody>
      </p:sp>
      <p:sp>
        <p:nvSpPr>
          <p:cNvPr id="503" name="Google Shape;503;g258e38668da_1_2"/>
          <p:cNvSpPr txBox="1"/>
          <p:nvPr/>
        </p:nvSpPr>
        <p:spPr>
          <a:xfrm>
            <a:off x="7431420" y="3772799"/>
            <a:ext cx="1324500" cy="412800"/>
          </a:xfrm>
          <a:prstGeom prst="rect">
            <a:avLst/>
          </a:prstGeom>
          <a:noFill/>
          <a:ln>
            <a:noFill/>
          </a:ln>
        </p:spPr>
        <p:txBody>
          <a:bodyPr spcFirstLastPara="1" wrap="square" lIns="91425" tIns="91425" rIns="91425" bIns="91425" anchor="t" anchorCtr="0">
            <a:noAutofit/>
          </a:bodyPr>
          <a:lstStyle/>
          <a:p>
            <a:pPr marL="0" marR="0" lvl="0" indent="0" algn="l" rtl="0">
              <a:lnSpc>
                <a:spcPct val="85000"/>
              </a:lnSpc>
              <a:spcBef>
                <a:spcPts val="0"/>
              </a:spcBef>
              <a:spcAft>
                <a:spcPts val="0"/>
              </a:spcAft>
              <a:buClr>
                <a:srgbClr val="000000"/>
              </a:buClr>
              <a:buSzPts val="2200"/>
              <a:buFont typeface="Arial"/>
              <a:buNone/>
            </a:pPr>
            <a:r>
              <a:rPr lang="en-US" sz="1200">
                <a:solidFill>
                  <a:srgbClr val="A87D36"/>
                </a:solidFill>
                <a:latin typeface="Oswald Medium"/>
                <a:ea typeface="Oswald Medium"/>
                <a:cs typeface="Oswald Medium"/>
                <a:sym typeface="Oswald Medium"/>
              </a:rPr>
              <a:t>FELLOWS SERVED</a:t>
            </a:r>
            <a:br>
              <a:rPr lang="en-US" sz="1000">
                <a:solidFill>
                  <a:srgbClr val="454545"/>
                </a:solidFill>
                <a:latin typeface="Oswald"/>
                <a:ea typeface="Oswald"/>
                <a:cs typeface="Oswald"/>
                <a:sym typeface="Oswald"/>
              </a:rPr>
            </a:br>
            <a:r>
              <a:rPr lang="en-US" sz="1000">
                <a:solidFill>
                  <a:srgbClr val="454545"/>
                </a:solidFill>
                <a:latin typeface="Roboto"/>
                <a:ea typeface="Roboto"/>
                <a:cs typeface="Roboto"/>
                <a:sym typeface="Roboto"/>
              </a:rPr>
              <a:t>Launched Fall 2015</a:t>
            </a:r>
            <a:endParaRPr sz="2700" b="1" i="0" u="none" strike="noStrike" cap="none">
              <a:solidFill>
                <a:srgbClr val="454545"/>
              </a:solidFill>
              <a:latin typeface="Oswald"/>
              <a:ea typeface="Oswald"/>
              <a:cs typeface="Oswald"/>
              <a:sym typeface="Oswald"/>
            </a:endParaRPr>
          </a:p>
        </p:txBody>
      </p:sp>
      <p:sp>
        <p:nvSpPr>
          <p:cNvPr id="504" name="Google Shape;504;g258e38668da_1_2"/>
          <p:cNvSpPr txBox="1"/>
          <p:nvPr/>
        </p:nvSpPr>
        <p:spPr>
          <a:xfrm>
            <a:off x="6834887" y="3757348"/>
            <a:ext cx="969000" cy="386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200"/>
              <a:buFont typeface="Arial"/>
              <a:buNone/>
            </a:pPr>
            <a:r>
              <a:rPr lang="en-US" sz="1800">
                <a:solidFill>
                  <a:srgbClr val="454545"/>
                </a:solidFill>
                <a:latin typeface="Oswald Medium"/>
                <a:ea typeface="Oswald Medium"/>
                <a:cs typeface="Oswald Medium"/>
                <a:sym typeface="Oswald Medium"/>
              </a:rPr>
              <a:t>1,382</a:t>
            </a:r>
            <a:endParaRPr sz="1800" i="0" u="none" strike="noStrike" cap="none">
              <a:solidFill>
                <a:srgbClr val="454545"/>
              </a:solidFill>
              <a:latin typeface="Oswald Medium"/>
              <a:ea typeface="Oswald Medium"/>
              <a:cs typeface="Oswald Medium"/>
              <a:sym typeface="Oswald Medium"/>
            </a:endParaRPr>
          </a:p>
        </p:txBody>
      </p:sp>
      <p:pic>
        <p:nvPicPr>
          <p:cNvPr id="505" name="Google Shape;505;g258e38668da_1_2"/>
          <p:cNvPicPr preferRelativeResize="0"/>
          <p:nvPr/>
        </p:nvPicPr>
        <p:blipFill>
          <a:blip r:embed="rId5" cstate="email">
            <a:alphaModFix/>
            <a:extLst>
              <a:ext uri="{28A0092B-C50C-407E-A947-70E740481C1C}">
                <a14:useLocalDpi xmlns:a14="http://schemas.microsoft.com/office/drawing/2010/main"/>
              </a:ext>
            </a:extLst>
          </a:blip>
          <a:stretch>
            <a:fillRect/>
          </a:stretch>
        </p:blipFill>
        <p:spPr>
          <a:xfrm>
            <a:off x="7513380" y="3557182"/>
            <a:ext cx="818674" cy="215810"/>
          </a:xfrm>
          <a:prstGeom prst="rect">
            <a:avLst/>
          </a:prstGeom>
          <a:noFill/>
          <a:ln>
            <a:noFill/>
          </a:ln>
        </p:spPr>
      </p:pic>
      <p:sp>
        <p:nvSpPr>
          <p:cNvPr id="506" name="Google Shape;506;g258e38668da_1_2"/>
          <p:cNvSpPr txBox="1"/>
          <p:nvPr/>
        </p:nvSpPr>
        <p:spPr>
          <a:xfrm>
            <a:off x="5533050" y="2086654"/>
            <a:ext cx="1796700" cy="308700"/>
          </a:xfrm>
          <a:prstGeom prst="rect">
            <a:avLst/>
          </a:prstGeom>
          <a:noFill/>
          <a:ln>
            <a:noFill/>
          </a:ln>
        </p:spPr>
        <p:txBody>
          <a:bodyPr spcFirstLastPara="1" wrap="square" lIns="91425" tIns="91425" rIns="91425" bIns="91425" anchor="t" anchorCtr="0">
            <a:noAutofit/>
          </a:bodyPr>
          <a:lstStyle/>
          <a:p>
            <a:pPr marL="0" marR="0" lvl="0" indent="0" algn="l" rtl="0">
              <a:lnSpc>
                <a:spcPct val="85000"/>
              </a:lnSpc>
              <a:spcBef>
                <a:spcPts val="0"/>
              </a:spcBef>
              <a:spcAft>
                <a:spcPts val="0"/>
              </a:spcAft>
              <a:buClr>
                <a:srgbClr val="000000"/>
              </a:buClr>
              <a:buSzPts val="2200"/>
              <a:buFont typeface="Arial"/>
              <a:buNone/>
            </a:pPr>
            <a:r>
              <a:rPr lang="en-US" sz="1200">
                <a:solidFill>
                  <a:srgbClr val="A87D36"/>
                </a:solidFill>
                <a:latin typeface="Oswald Medium"/>
                <a:ea typeface="Oswald Medium"/>
                <a:cs typeface="Oswald Medium"/>
                <a:sym typeface="Oswald Medium"/>
              </a:rPr>
              <a:t>FELLOWS SERVED</a:t>
            </a:r>
            <a:br>
              <a:rPr lang="en-US" sz="950">
                <a:solidFill>
                  <a:srgbClr val="454545"/>
                </a:solidFill>
                <a:latin typeface="Oswald"/>
                <a:ea typeface="Oswald"/>
                <a:cs typeface="Oswald"/>
                <a:sym typeface="Oswald"/>
              </a:rPr>
            </a:br>
            <a:r>
              <a:rPr lang="en-US" sz="950">
                <a:solidFill>
                  <a:srgbClr val="454545"/>
                </a:solidFill>
                <a:latin typeface="Roboto"/>
                <a:ea typeface="Roboto"/>
                <a:cs typeface="Roboto"/>
                <a:sym typeface="Roboto"/>
              </a:rPr>
              <a:t>Launched Spring 2018</a:t>
            </a:r>
            <a:endParaRPr sz="2700" b="1" i="0" u="none" strike="noStrike" cap="none">
              <a:solidFill>
                <a:srgbClr val="454545"/>
              </a:solidFill>
              <a:latin typeface="Oswald"/>
              <a:ea typeface="Oswald"/>
              <a:cs typeface="Oswald"/>
              <a:sym typeface="Oswald"/>
            </a:endParaRPr>
          </a:p>
        </p:txBody>
      </p:sp>
      <p:pic>
        <p:nvPicPr>
          <p:cNvPr id="507" name="Google Shape;507;g258e38668da_1_2"/>
          <p:cNvPicPr preferRelativeResize="0"/>
          <p:nvPr/>
        </p:nvPicPr>
        <p:blipFill>
          <a:blip r:embed="rId6" cstate="email">
            <a:alphaModFix/>
            <a:extLst>
              <a:ext uri="{28A0092B-C50C-407E-A947-70E740481C1C}">
                <a14:useLocalDpi xmlns:a14="http://schemas.microsoft.com/office/drawing/2010/main"/>
              </a:ext>
            </a:extLst>
          </a:blip>
          <a:stretch>
            <a:fillRect/>
          </a:stretch>
        </p:blipFill>
        <p:spPr>
          <a:xfrm>
            <a:off x="5607526" y="1782627"/>
            <a:ext cx="969256" cy="395195"/>
          </a:xfrm>
          <a:prstGeom prst="rect">
            <a:avLst/>
          </a:prstGeom>
          <a:noFill/>
          <a:ln>
            <a:noFill/>
          </a:ln>
        </p:spPr>
      </p:pic>
      <p:pic>
        <p:nvPicPr>
          <p:cNvPr id="508" name="Google Shape;508;g258e38668da_1_2"/>
          <p:cNvPicPr preferRelativeResize="0"/>
          <p:nvPr/>
        </p:nvPicPr>
        <p:blipFill rotWithShape="1">
          <a:blip r:embed="rId7" cstate="email">
            <a:alphaModFix/>
            <a:extLst>
              <a:ext uri="{28A0092B-C50C-407E-A947-70E740481C1C}">
                <a14:useLocalDpi xmlns:a14="http://schemas.microsoft.com/office/drawing/2010/main"/>
              </a:ext>
            </a:extLst>
          </a:blip>
          <a:srcRect/>
          <a:stretch/>
        </p:blipFill>
        <p:spPr>
          <a:xfrm>
            <a:off x="202627" y="3494555"/>
            <a:ext cx="969258" cy="248512"/>
          </a:xfrm>
          <a:prstGeom prst="rect">
            <a:avLst/>
          </a:prstGeom>
          <a:noFill/>
          <a:ln>
            <a:noFill/>
          </a:ln>
        </p:spPr>
      </p:pic>
      <p:sp>
        <p:nvSpPr>
          <p:cNvPr id="509" name="Google Shape;509;g258e38668da_1_2"/>
          <p:cNvSpPr txBox="1"/>
          <p:nvPr/>
        </p:nvSpPr>
        <p:spPr>
          <a:xfrm>
            <a:off x="6668479" y="4559194"/>
            <a:ext cx="657900" cy="386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200"/>
              <a:buFont typeface="Arial"/>
              <a:buNone/>
            </a:pPr>
            <a:r>
              <a:rPr lang="en-US" sz="1800">
                <a:solidFill>
                  <a:srgbClr val="454545"/>
                </a:solidFill>
                <a:latin typeface="Oswald Medium"/>
                <a:ea typeface="Oswald Medium"/>
                <a:cs typeface="Oswald Medium"/>
                <a:sym typeface="Oswald Medium"/>
              </a:rPr>
              <a:t>1,143</a:t>
            </a:r>
            <a:endParaRPr sz="1800" i="0" u="none" strike="noStrike" cap="none">
              <a:solidFill>
                <a:srgbClr val="454545"/>
              </a:solidFill>
              <a:latin typeface="Oswald Medium"/>
              <a:ea typeface="Oswald Medium"/>
              <a:cs typeface="Oswald Medium"/>
              <a:sym typeface="Oswald Medium"/>
            </a:endParaRPr>
          </a:p>
        </p:txBody>
      </p:sp>
      <p:sp>
        <p:nvSpPr>
          <p:cNvPr id="510" name="Google Shape;510;g258e38668da_1_2"/>
          <p:cNvSpPr txBox="1"/>
          <p:nvPr/>
        </p:nvSpPr>
        <p:spPr>
          <a:xfrm>
            <a:off x="7228932" y="4587934"/>
            <a:ext cx="1565700" cy="421200"/>
          </a:xfrm>
          <a:prstGeom prst="rect">
            <a:avLst/>
          </a:prstGeom>
          <a:noFill/>
          <a:ln>
            <a:noFill/>
          </a:ln>
        </p:spPr>
        <p:txBody>
          <a:bodyPr spcFirstLastPara="1" wrap="square" lIns="91425" tIns="91425" rIns="91425" bIns="91425" anchor="t" anchorCtr="0">
            <a:noAutofit/>
          </a:bodyPr>
          <a:lstStyle/>
          <a:p>
            <a:pPr marL="0" marR="0" lvl="0" indent="0" algn="l" rtl="0">
              <a:lnSpc>
                <a:spcPct val="85000"/>
              </a:lnSpc>
              <a:spcBef>
                <a:spcPts val="0"/>
              </a:spcBef>
              <a:spcAft>
                <a:spcPts val="0"/>
              </a:spcAft>
              <a:buClr>
                <a:srgbClr val="000000"/>
              </a:buClr>
              <a:buSzPts val="2200"/>
              <a:buFont typeface="Arial"/>
              <a:buNone/>
            </a:pPr>
            <a:r>
              <a:rPr lang="en-US" sz="1200">
                <a:solidFill>
                  <a:srgbClr val="A87D36"/>
                </a:solidFill>
                <a:latin typeface="Oswald Medium"/>
                <a:ea typeface="Oswald Medium"/>
                <a:cs typeface="Oswald Medium"/>
                <a:sym typeface="Oswald Medium"/>
              </a:rPr>
              <a:t>FELLOWS SERVED</a:t>
            </a:r>
            <a:br>
              <a:rPr lang="en-US" sz="1000">
                <a:solidFill>
                  <a:srgbClr val="454545"/>
                </a:solidFill>
                <a:latin typeface="Oswald"/>
                <a:ea typeface="Oswald"/>
                <a:cs typeface="Oswald"/>
                <a:sym typeface="Oswald"/>
              </a:rPr>
            </a:br>
            <a:r>
              <a:rPr lang="en-US" sz="1000">
                <a:solidFill>
                  <a:srgbClr val="454545"/>
                </a:solidFill>
                <a:latin typeface="Roboto"/>
                <a:ea typeface="Roboto"/>
                <a:cs typeface="Roboto"/>
                <a:sym typeface="Roboto"/>
              </a:rPr>
              <a:t>Launched Spring 2022</a:t>
            </a:r>
            <a:endParaRPr sz="2700" b="1" i="0" u="none" strike="noStrike" cap="none">
              <a:solidFill>
                <a:srgbClr val="454545"/>
              </a:solidFill>
              <a:latin typeface="Oswald"/>
              <a:ea typeface="Oswald"/>
              <a:cs typeface="Oswald"/>
              <a:sym typeface="Oswald"/>
            </a:endParaRPr>
          </a:p>
        </p:txBody>
      </p:sp>
      <p:pic>
        <p:nvPicPr>
          <p:cNvPr id="511" name="Google Shape;511;g258e38668da_1_2"/>
          <p:cNvPicPr preferRelativeResize="0"/>
          <p:nvPr/>
        </p:nvPicPr>
        <p:blipFill>
          <a:blip r:embed="rId8" cstate="email">
            <a:alphaModFix/>
            <a:extLst>
              <a:ext uri="{28A0092B-C50C-407E-A947-70E740481C1C}">
                <a14:useLocalDpi xmlns:a14="http://schemas.microsoft.com/office/drawing/2010/main"/>
              </a:ext>
            </a:extLst>
          </a:blip>
          <a:stretch>
            <a:fillRect/>
          </a:stretch>
        </p:blipFill>
        <p:spPr>
          <a:xfrm>
            <a:off x="7329792" y="4235573"/>
            <a:ext cx="658092" cy="352360"/>
          </a:xfrm>
          <a:prstGeom prst="rect">
            <a:avLst/>
          </a:prstGeom>
          <a:noFill/>
          <a:ln>
            <a:noFill/>
          </a:ln>
        </p:spPr>
      </p:pic>
      <p:cxnSp>
        <p:nvCxnSpPr>
          <p:cNvPr id="512" name="Google Shape;512;g258e38668da_1_2"/>
          <p:cNvCxnSpPr/>
          <p:nvPr/>
        </p:nvCxnSpPr>
        <p:spPr>
          <a:xfrm rot="10800000">
            <a:off x="6848250" y="3270969"/>
            <a:ext cx="307800" cy="501300"/>
          </a:xfrm>
          <a:prstGeom prst="straightConnector1">
            <a:avLst/>
          </a:prstGeom>
          <a:noFill/>
          <a:ln w="9525" cap="flat" cmpd="sng">
            <a:solidFill>
              <a:srgbClr val="999999"/>
            </a:solidFill>
            <a:prstDash val="solid"/>
            <a:round/>
            <a:headEnd type="none" w="med" len="med"/>
            <a:tailEnd type="triangle" w="med" len="med"/>
          </a:ln>
        </p:spPr>
      </p:cxnSp>
      <p:cxnSp>
        <p:nvCxnSpPr>
          <p:cNvPr id="513" name="Google Shape;513;g258e38668da_1_2"/>
          <p:cNvCxnSpPr>
            <a:stCxn id="509" idx="1"/>
            <a:endCxn id="514" idx="5"/>
          </p:cNvCxnSpPr>
          <p:nvPr/>
        </p:nvCxnSpPr>
        <p:spPr>
          <a:xfrm rot="10800000">
            <a:off x="5904979" y="4202344"/>
            <a:ext cx="763500" cy="550200"/>
          </a:xfrm>
          <a:prstGeom prst="straightConnector1">
            <a:avLst/>
          </a:prstGeom>
          <a:noFill/>
          <a:ln w="9525" cap="flat" cmpd="sng">
            <a:solidFill>
              <a:srgbClr val="999999"/>
            </a:solidFill>
            <a:prstDash val="solid"/>
            <a:round/>
            <a:headEnd type="none" w="med" len="med"/>
            <a:tailEnd type="triangle" w="med" len="med"/>
          </a:ln>
        </p:spPr>
      </p:cxnSp>
      <p:sp>
        <p:nvSpPr>
          <p:cNvPr id="514" name="Google Shape;514;g258e38668da_1_2"/>
          <p:cNvSpPr/>
          <p:nvPr/>
        </p:nvSpPr>
        <p:spPr>
          <a:xfrm>
            <a:off x="5827255" y="4127721"/>
            <a:ext cx="90900" cy="87300"/>
          </a:xfrm>
          <a:prstGeom prst="flowChartConnector">
            <a:avLst/>
          </a:prstGeom>
          <a:solidFill>
            <a:srgbClr val="ED3833"/>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g258e38668da_1_2"/>
          <p:cNvSpPr txBox="1">
            <a:spLocks noGrp="1"/>
          </p:cNvSpPr>
          <p:nvPr>
            <p:ph type="title" idx="4294967295"/>
          </p:nvPr>
        </p:nvSpPr>
        <p:spPr>
          <a:xfrm>
            <a:off x="306663" y="771988"/>
            <a:ext cx="6486000" cy="656400"/>
          </a:xfrm>
          <a:prstGeom prst="rect">
            <a:avLst/>
          </a:prstGeom>
          <a:noFill/>
          <a:ln>
            <a:noFill/>
            <a:prstDash/>
          </a:ln>
          <a:effectLst/>
        </p:spPr>
        <p:txBody>
          <a:bodyPr rot="0" spcFirstLastPara="1" vertOverflow="overflow" horzOverflow="overflow" vert="horz" wrap="square" lIns="91425" tIns="45700" rIns="91425" bIns="4570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400" b="0" i="0" u="none" strike="noStrike" kern="0" cap="none" spc="0" normalizeH="0" baseline="0" noProof="0" dirty="0">
                <a:ln>
                  <a:noFill/>
                </a:ln>
                <a:solidFill>
                  <a:schemeClr val="dk1"/>
                </a:solidFill>
                <a:effectLst/>
                <a:uLnTx/>
                <a:uFillTx/>
                <a:latin typeface="Oswald"/>
                <a:ea typeface="Oswald"/>
                <a:cs typeface="Oswald"/>
                <a:sym typeface="Oswald"/>
              </a:rPr>
              <a:t>7,470+ FELLOWS &amp; GROWING QUICKLY</a:t>
            </a:r>
          </a:p>
        </p:txBody>
      </p:sp>
      <p:sp>
        <p:nvSpPr>
          <p:cNvPr id="516" name="Google Shape;516;g258e38668da_1_2"/>
          <p:cNvSpPr/>
          <p:nvPr/>
        </p:nvSpPr>
        <p:spPr>
          <a:xfrm>
            <a:off x="5241871" y="3183640"/>
            <a:ext cx="90900" cy="82200"/>
          </a:xfrm>
          <a:prstGeom prst="flowChartConnector">
            <a:avLst/>
          </a:prstGeom>
          <a:solidFill>
            <a:srgbClr val="2E6099"/>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17" name="Google Shape;517;g258e38668da_1_2" descr="Visual Elements - NIU - Communication Standards"/>
          <p:cNvPicPr preferRelativeResize="0"/>
          <p:nvPr/>
        </p:nvPicPr>
        <p:blipFill>
          <a:blip r:embed="rId9" cstate="email">
            <a:alphaModFix/>
            <a:extLst>
              <a:ext uri="{28A0092B-C50C-407E-A947-70E740481C1C}">
                <a14:useLocalDpi xmlns:a14="http://schemas.microsoft.com/office/drawing/2010/main"/>
              </a:ext>
            </a:extLst>
          </a:blip>
          <a:stretch>
            <a:fillRect/>
          </a:stretch>
        </p:blipFill>
        <p:spPr>
          <a:xfrm>
            <a:off x="172590" y="1973312"/>
            <a:ext cx="1203701" cy="468482"/>
          </a:xfrm>
          <a:prstGeom prst="rect">
            <a:avLst/>
          </a:prstGeom>
          <a:noFill/>
          <a:ln>
            <a:noFill/>
          </a:ln>
        </p:spPr>
      </p:pic>
      <p:sp>
        <p:nvSpPr>
          <p:cNvPr id="518" name="Google Shape;518;g258e38668da_1_2"/>
          <p:cNvSpPr txBox="1"/>
          <p:nvPr/>
        </p:nvSpPr>
        <p:spPr>
          <a:xfrm>
            <a:off x="235632" y="2380873"/>
            <a:ext cx="525900" cy="386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200"/>
              <a:buFont typeface="Arial"/>
              <a:buNone/>
            </a:pPr>
            <a:r>
              <a:rPr lang="en-US" sz="1800">
                <a:solidFill>
                  <a:srgbClr val="454545"/>
                </a:solidFill>
                <a:latin typeface="Oswald Medium"/>
                <a:ea typeface="Oswald Medium"/>
                <a:cs typeface="Oswald Medium"/>
                <a:sym typeface="Oswald Medium"/>
              </a:rPr>
              <a:t>315</a:t>
            </a:r>
            <a:endParaRPr sz="1800" i="0" u="none" strike="noStrike" cap="none">
              <a:solidFill>
                <a:srgbClr val="454545"/>
              </a:solidFill>
              <a:latin typeface="Oswald Medium"/>
              <a:ea typeface="Oswald Medium"/>
              <a:cs typeface="Oswald Medium"/>
              <a:sym typeface="Oswald Medium"/>
            </a:endParaRPr>
          </a:p>
          <a:p>
            <a:pPr marL="0" marR="0" lvl="0" indent="0" algn="l" rtl="0">
              <a:lnSpc>
                <a:spcPct val="100000"/>
              </a:lnSpc>
              <a:spcBef>
                <a:spcPts val="0"/>
              </a:spcBef>
              <a:spcAft>
                <a:spcPts val="0"/>
              </a:spcAft>
              <a:buClr>
                <a:srgbClr val="000000"/>
              </a:buClr>
              <a:buSzPts val="1400"/>
              <a:buFont typeface="Arial"/>
              <a:buNone/>
            </a:pPr>
            <a:endParaRPr sz="2000" i="0" u="none" strike="noStrike" cap="none">
              <a:solidFill>
                <a:srgbClr val="454545"/>
              </a:solidFill>
              <a:latin typeface="Oswald Medium"/>
              <a:ea typeface="Oswald Medium"/>
              <a:cs typeface="Oswald Medium"/>
              <a:sym typeface="Oswald Medium"/>
            </a:endParaRPr>
          </a:p>
          <a:p>
            <a:pPr marL="0" marR="0" lvl="0" indent="0" algn="l" rtl="0">
              <a:lnSpc>
                <a:spcPct val="100000"/>
              </a:lnSpc>
              <a:spcBef>
                <a:spcPts val="0"/>
              </a:spcBef>
              <a:spcAft>
                <a:spcPts val="0"/>
              </a:spcAft>
              <a:buClr>
                <a:srgbClr val="000000"/>
              </a:buClr>
              <a:buSzPts val="2400"/>
              <a:buFont typeface="Arial"/>
              <a:buNone/>
            </a:pPr>
            <a:endParaRPr sz="2000" i="0" u="none" strike="noStrike" cap="none">
              <a:solidFill>
                <a:srgbClr val="454545"/>
              </a:solidFill>
              <a:latin typeface="Oswald Medium"/>
              <a:ea typeface="Oswald Medium"/>
              <a:cs typeface="Oswald Medium"/>
              <a:sym typeface="Oswald Medium"/>
            </a:endParaRPr>
          </a:p>
        </p:txBody>
      </p:sp>
      <p:sp>
        <p:nvSpPr>
          <p:cNvPr id="519" name="Google Shape;519;g258e38668da_1_2"/>
          <p:cNvSpPr txBox="1"/>
          <p:nvPr/>
        </p:nvSpPr>
        <p:spPr>
          <a:xfrm>
            <a:off x="594168" y="2408740"/>
            <a:ext cx="1369800" cy="672300"/>
          </a:xfrm>
          <a:prstGeom prst="rect">
            <a:avLst/>
          </a:prstGeom>
          <a:noFill/>
          <a:ln>
            <a:noFill/>
          </a:ln>
        </p:spPr>
        <p:txBody>
          <a:bodyPr spcFirstLastPara="1" wrap="square" lIns="91425" tIns="91425" rIns="91425" bIns="91425" anchor="t" anchorCtr="0">
            <a:noAutofit/>
          </a:bodyPr>
          <a:lstStyle/>
          <a:p>
            <a:pPr marL="0" marR="0" lvl="0" indent="0" algn="l" rtl="0">
              <a:lnSpc>
                <a:spcPct val="85000"/>
              </a:lnSpc>
              <a:spcBef>
                <a:spcPts val="0"/>
              </a:spcBef>
              <a:spcAft>
                <a:spcPts val="0"/>
              </a:spcAft>
              <a:buClr>
                <a:srgbClr val="000000"/>
              </a:buClr>
              <a:buSzPts val="2200"/>
              <a:buFont typeface="Arial"/>
              <a:buNone/>
            </a:pPr>
            <a:r>
              <a:rPr lang="en-US" sz="1200">
                <a:solidFill>
                  <a:srgbClr val="A87D36"/>
                </a:solidFill>
                <a:latin typeface="Oswald Medium"/>
                <a:ea typeface="Oswald Medium"/>
                <a:cs typeface="Oswald Medium"/>
                <a:sym typeface="Oswald Medium"/>
              </a:rPr>
              <a:t>FELLOWS SERVED</a:t>
            </a:r>
            <a:br>
              <a:rPr lang="en-US" sz="1000">
                <a:solidFill>
                  <a:srgbClr val="454545"/>
                </a:solidFill>
                <a:latin typeface="Oswald"/>
                <a:ea typeface="Oswald"/>
                <a:cs typeface="Oswald"/>
                <a:sym typeface="Oswald"/>
              </a:rPr>
            </a:br>
            <a:r>
              <a:rPr lang="en-US" sz="1000">
                <a:solidFill>
                  <a:srgbClr val="000000"/>
                </a:solidFill>
                <a:latin typeface="Roboto"/>
                <a:ea typeface="Roboto"/>
                <a:cs typeface="Roboto"/>
                <a:sym typeface="Roboto"/>
              </a:rPr>
              <a:t>Launched Fall 2022</a:t>
            </a:r>
            <a:endParaRPr sz="2700" i="0" u="none" strike="noStrike" cap="none">
              <a:solidFill>
                <a:srgbClr val="000000"/>
              </a:solidFill>
              <a:latin typeface="Oswald"/>
              <a:ea typeface="Oswald"/>
              <a:cs typeface="Oswald"/>
              <a:sym typeface="Oswald"/>
            </a:endParaRPr>
          </a:p>
        </p:txBody>
      </p:sp>
      <p:cxnSp>
        <p:nvCxnSpPr>
          <p:cNvPr id="520" name="Google Shape;520;g258e38668da_1_2"/>
          <p:cNvCxnSpPr>
            <a:endCxn id="516" idx="1"/>
          </p:cNvCxnSpPr>
          <p:nvPr/>
        </p:nvCxnSpPr>
        <p:spPr>
          <a:xfrm>
            <a:off x="1922183" y="2361678"/>
            <a:ext cx="3333000" cy="834000"/>
          </a:xfrm>
          <a:prstGeom prst="straightConnector1">
            <a:avLst/>
          </a:prstGeom>
          <a:noFill/>
          <a:ln w="9525" cap="flat" cmpd="sng">
            <a:solidFill>
              <a:srgbClr val="999999"/>
            </a:solidFill>
            <a:prstDash val="solid"/>
            <a:round/>
            <a:headEnd type="none" w="med" len="med"/>
            <a:tailEnd type="triangle" w="med" len="med"/>
          </a:ln>
        </p:spPr>
      </p:cxnSp>
      <p:pic>
        <p:nvPicPr>
          <p:cNvPr id="521" name="Google Shape;521;g258e38668da_1_2"/>
          <p:cNvPicPr preferRelativeResize="0"/>
          <p:nvPr/>
        </p:nvPicPr>
        <p:blipFill>
          <a:blip r:embed="rId10" cstate="email">
            <a:alphaModFix/>
            <a:extLst>
              <a:ext uri="{28A0092B-C50C-407E-A947-70E740481C1C}">
                <a14:useLocalDpi xmlns:a14="http://schemas.microsoft.com/office/drawing/2010/main"/>
              </a:ext>
            </a:extLst>
          </a:blip>
          <a:stretch>
            <a:fillRect/>
          </a:stretch>
        </p:blipFill>
        <p:spPr>
          <a:xfrm>
            <a:off x="7776545" y="1382438"/>
            <a:ext cx="1063451" cy="215816"/>
          </a:xfrm>
          <a:prstGeom prst="rect">
            <a:avLst/>
          </a:prstGeom>
          <a:noFill/>
          <a:ln>
            <a:noFill/>
          </a:ln>
        </p:spPr>
      </p:pic>
      <p:pic>
        <p:nvPicPr>
          <p:cNvPr id="522" name="Google Shape;522;g258e38668da_1_2" descr="The City College of New York Logo"/>
          <p:cNvPicPr preferRelativeResize="0"/>
          <p:nvPr/>
        </p:nvPicPr>
        <p:blipFill>
          <a:blip r:embed="rId11" cstate="email">
            <a:alphaModFix/>
            <a:extLst>
              <a:ext uri="{28A0092B-C50C-407E-A947-70E740481C1C}">
                <a14:useLocalDpi xmlns:a14="http://schemas.microsoft.com/office/drawing/2010/main"/>
              </a:ext>
            </a:extLst>
          </a:blip>
          <a:stretch>
            <a:fillRect/>
          </a:stretch>
        </p:blipFill>
        <p:spPr>
          <a:xfrm>
            <a:off x="7561943" y="2561431"/>
            <a:ext cx="1063464" cy="425776"/>
          </a:xfrm>
          <a:prstGeom prst="rect">
            <a:avLst/>
          </a:prstGeom>
          <a:noFill/>
          <a:ln>
            <a:noFill/>
          </a:ln>
        </p:spPr>
      </p:pic>
      <p:sp>
        <p:nvSpPr>
          <p:cNvPr id="523" name="Google Shape;523;g258e38668da_1_2"/>
          <p:cNvSpPr txBox="1"/>
          <p:nvPr/>
        </p:nvSpPr>
        <p:spPr>
          <a:xfrm>
            <a:off x="7491961" y="2900610"/>
            <a:ext cx="1565700" cy="426000"/>
          </a:xfrm>
          <a:prstGeom prst="rect">
            <a:avLst/>
          </a:prstGeom>
          <a:noFill/>
          <a:ln>
            <a:noFill/>
          </a:ln>
        </p:spPr>
        <p:txBody>
          <a:bodyPr spcFirstLastPara="1" wrap="square" lIns="91425" tIns="91425" rIns="91425" bIns="91425" anchor="t" anchorCtr="0">
            <a:noAutofit/>
          </a:bodyPr>
          <a:lstStyle/>
          <a:p>
            <a:pPr marL="0" marR="0" lvl="0" indent="0" algn="l" rtl="0">
              <a:lnSpc>
                <a:spcPct val="85000"/>
              </a:lnSpc>
              <a:spcBef>
                <a:spcPts val="0"/>
              </a:spcBef>
              <a:spcAft>
                <a:spcPts val="0"/>
              </a:spcAft>
              <a:buClr>
                <a:srgbClr val="000000"/>
              </a:buClr>
              <a:buSzPts val="2200"/>
              <a:buFont typeface="Arial"/>
              <a:buNone/>
            </a:pPr>
            <a:r>
              <a:rPr lang="en-US" sz="1200">
                <a:solidFill>
                  <a:srgbClr val="A87D36"/>
                </a:solidFill>
                <a:latin typeface="Oswald Medium"/>
                <a:ea typeface="Oswald Medium"/>
                <a:cs typeface="Oswald Medium"/>
                <a:sym typeface="Oswald Medium"/>
              </a:rPr>
              <a:t>FELLOWS SERVED</a:t>
            </a:r>
            <a:br>
              <a:rPr lang="en-US" sz="1000">
                <a:solidFill>
                  <a:srgbClr val="454545"/>
                </a:solidFill>
                <a:latin typeface="Oswald"/>
                <a:ea typeface="Oswald"/>
                <a:cs typeface="Oswald"/>
                <a:sym typeface="Oswald"/>
              </a:rPr>
            </a:br>
            <a:r>
              <a:rPr lang="en-US" sz="1000">
                <a:solidFill>
                  <a:srgbClr val="454545"/>
                </a:solidFill>
                <a:latin typeface="Roboto"/>
                <a:ea typeface="Roboto"/>
                <a:cs typeface="Roboto"/>
                <a:sym typeface="Roboto"/>
              </a:rPr>
              <a:t>Launched Spring 2023</a:t>
            </a:r>
            <a:endParaRPr sz="1000" b="1">
              <a:solidFill>
                <a:srgbClr val="2E6099"/>
              </a:solidFill>
              <a:latin typeface="Roboto"/>
              <a:ea typeface="Roboto"/>
              <a:cs typeface="Roboto"/>
              <a:sym typeface="Roboto"/>
            </a:endParaRPr>
          </a:p>
        </p:txBody>
      </p:sp>
      <p:sp>
        <p:nvSpPr>
          <p:cNvPr id="524" name="Google Shape;524;g258e38668da_1_2"/>
          <p:cNvSpPr txBox="1"/>
          <p:nvPr/>
        </p:nvSpPr>
        <p:spPr>
          <a:xfrm>
            <a:off x="6949104" y="2869552"/>
            <a:ext cx="657900" cy="386700"/>
          </a:xfrm>
          <a:prstGeom prst="rect">
            <a:avLst/>
          </a:prstGeom>
          <a:noFill/>
          <a:ln>
            <a:noFill/>
          </a:ln>
        </p:spPr>
        <p:txBody>
          <a:bodyPr spcFirstLastPara="1" wrap="square" lIns="91425" tIns="91425" rIns="91425" bIns="91425" anchor="t" anchorCtr="0">
            <a:noAutofit/>
          </a:bodyPr>
          <a:lstStyle/>
          <a:p>
            <a:pPr marL="0" marR="0" lvl="0" indent="0" algn="r" rtl="0">
              <a:lnSpc>
                <a:spcPct val="100000"/>
              </a:lnSpc>
              <a:spcBef>
                <a:spcPts val="0"/>
              </a:spcBef>
              <a:spcAft>
                <a:spcPts val="0"/>
              </a:spcAft>
              <a:buClr>
                <a:srgbClr val="000000"/>
              </a:buClr>
              <a:buSzPts val="2200"/>
              <a:buFont typeface="Arial"/>
              <a:buNone/>
            </a:pPr>
            <a:r>
              <a:rPr lang="en-US" sz="1800">
                <a:solidFill>
                  <a:srgbClr val="454545"/>
                </a:solidFill>
                <a:latin typeface="Oswald Medium"/>
                <a:ea typeface="Oswald Medium"/>
                <a:cs typeface="Oswald Medium"/>
                <a:sym typeface="Oswald Medium"/>
              </a:rPr>
              <a:t>257</a:t>
            </a:r>
            <a:endParaRPr sz="1800" i="0" u="none" strike="noStrike" cap="none">
              <a:solidFill>
                <a:srgbClr val="454545"/>
              </a:solidFill>
              <a:latin typeface="Oswald Medium"/>
              <a:ea typeface="Oswald Medium"/>
              <a:cs typeface="Oswald Medium"/>
              <a:sym typeface="Oswald Medium"/>
            </a:endParaRPr>
          </a:p>
        </p:txBody>
      </p:sp>
      <p:cxnSp>
        <p:nvCxnSpPr>
          <p:cNvPr id="525" name="Google Shape;525;g258e38668da_1_2"/>
          <p:cNvCxnSpPr>
            <a:endCxn id="526" idx="5"/>
          </p:cNvCxnSpPr>
          <p:nvPr/>
        </p:nvCxnSpPr>
        <p:spPr>
          <a:xfrm flipH="1">
            <a:off x="6870271" y="3088328"/>
            <a:ext cx="254700" cy="3600"/>
          </a:xfrm>
          <a:prstGeom prst="straightConnector1">
            <a:avLst/>
          </a:prstGeom>
          <a:noFill/>
          <a:ln w="9525" cap="flat" cmpd="sng">
            <a:solidFill>
              <a:srgbClr val="999999"/>
            </a:solidFill>
            <a:prstDash val="solid"/>
            <a:round/>
            <a:headEnd type="none" w="med" len="med"/>
            <a:tailEnd type="triangle" w="med" len="med"/>
          </a:ln>
        </p:spPr>
      </p:cxnSp>
      <p:sp>
        <p:nvSpPr>
          <p:cNvPr id="526" name="Google Shape;526;g258e38668da_1_2"/>
          <p:cNvSpPr/>
          <p:nvPr/>
        </p:nvSpPr>
        <p:spPr>
          <a:xfrm>
            <a:off x="6792683" y="3021766"/>
            <a:ext cx="90900" cy="82200"/>
          </a:xfrm>
          <a:prstGeom prst="flowChartConnector">
            <a:avLst/>
          </a:prstGeom>
          <a:solidFill>
            <a:srgbClr val="2E6099"/>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27" name="Google Shape;527;g258e38668da_1_2"/>
          <p:cNvPicPr preferRelativeResize="0"/>
          <p:nvPr/>
        </p:nvPicPr>
        <p:blipFill>
          <a:blip r:embed="rId12" cstate="email">
            <a:alphaModFix/>
            <a:extLst>
              <a:ext uri="{28A0092B-C50C-407E-A947-70E740481C1C}">
                <a14:useLocalDpi xmlns:a14="http://schemas.microsoft.com/office/drawing/2010/main"/>
              </a:ext>
            </a:extLst>
          </a:blip>
          <a:stretch>
            <a:fillRect/>
          </a:stretch>
        </p:blipFill>
        <p:spPr>
          <a:xfrm>
            <a:off x="1376290" y="1983152"/>
            <a:ext cx="404431" cy="466118"/>
          </a:xfrm>
          <a:prstGeom prst="rect">
            <a:avLst/>
          </a:prstGeom>
          <a:noFill/>
          <a:ln>
            <a:noFill/>
          </a:ln>
        </p:spPr>
      </p:pic>
      <p:cxnSp>
        <p:nvCxnSpPr>
          <p:cNvPr id="528" name="Google Shape;528;g258e38668da_1_2"/>
          <p:cNvCxnSpPr/>
          <p:nvPr/>
        </p:nvCxnSpPr>
        <p:spPr>
          <a:xfrm rot="10800000" flipH="1">
            <a:off x="1278035" y="3554817"/>
            <a:ext cx="438900" cy="76500"/>
          </a:xfrm>
          <a:prstGeom prst="straightConnector1">
            <a:avLst/>
          </a:prstGeom>
          <a:noFill/>
          <a:ln w="9525" cap="flat" cmpd="sng">
            <a:solidFill>
              <a:srgbClr val="999999"/>
            </a:solidFill>
            <a:prstDash val="solid"/>
            <a:round/>
            <a:headEnd type="none" w="med" len="med"/>
            <a:tailEnd type="triangle" w="med" len="med"/>
          </a:ln>
        </p:spPr>
      </p:cxnSp>
      <p:pic>
        <p:nvPicPr>
          <p:cNvPr id="529" name="Google Shape;529;g258e38668da_1_2"/>
          <p:cNvPicPr preferRelativeResize="0"/>
          <p:nvPr/>
        </p:nvPicPr>
        <p:blipFill rotWithShape="1">
          <a:blip r:embed="rId13" cstate="email">
            <a:alphaModFix/>
            <a:extLst>
              <a:ext uri="{28A0092B-C50C-407E-A947-70E740481C1C}">
                <a14:useLocalDpi xmlns:a14="http://schemas.microsoft.com/office/drawing/2010/main"/>
              </a:ext>
            </a:extLst>
          </a:blip>
          <a:srcRect/>
          <a:stretch/>
        </p:blipFill>
        <p:spPr>
          <a:xfrm>
            <a:off x="5087086" y="5043459"/>
            <a:ext cx="830860" cy="173747"/>
          </a:xfrm>
          <a:prstGeom prst="rect">
            <a:avLst/>
          </a:prstGeom>
          <a:noFill/>
          <a:ln>
            <a:noFill/>
          </a:ln>
        </p:spPr>
      </p:pic>
      <p:sp>
        <p:nvSpPr>
          <p:cNvPr id="530" name="Google Shape;530;g258e38668da_1_2"/>
          <p:cNvSpPr txBox="1"/>
          <p:nvPr/>
        </p:nvSpPr>
        <p:spPr>
          <a:xfrm>
            <a:off x="4621695" y="5161377"/>
            <a:ext cx="544200" cy="386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200"/>
              <a:buFont typeface="Arial"/>
              <a:buNone/>
            </a:pPr>
            <a:r>
              <a:rPr lang="en-US" sz="1800">
                <a:solidFill>
                  <a:srgbClr val="454545"/>
                </a:solidFill>
                <a:latin typeface="Oswald Medium"/>
                <a:ea typeface="Oswald Medium"/>
                <a:cs typeface="Oswald Medium"/>
                <a:sym typeface="Oswald Medium"/>
              </a:rPr>
              <a:t>968</a:t>
            </a:r>
            <a:endParaRPr sz="1800" i="0" u="none" strike="noStrike" cap="none">
              <a:solidFill>
                <a:srgbClr val="454545"/>
              </a:solidFill>
              <a:latin typeface="Oswald Medium"/>
              <a:ea typeface="Oswald Medium"/>
              <a:cs typeface="Oswald Medium"/>
              <a:sym typeface="Oswald Medium"/>
            </a:endParaRPr>
          </a:p>
        </p:txBody>
      </p:sp>
      <p:sp>
        <p:nvSpPr>
          <p:cNvPr id="531" name="Google Shape;531;g258e38668da_1_2"/>
          <p:cNvSpPr txBox="1"/>
          <p:nvPr/>
        </p:nvSpPr>
        <p:spPr>
          <a:xfrm>
            <a:off x="5061686" y="5192804"/>
            <a:ext cx="1796700" cy="426000"/>
          </a:xfrm>
          <a:prstGeom prst="rect">
            <a:avLst/>
          </a:prstGeom>
          <a:noFill/>
          <a:ln>
            <a:noFill/>
          </a:ln>
        </p:spPr>
        <p:txBody>
          <a:bodyPr spcFirstLastPara="1" wrap="square" lIns="91425" tIns="91425" rIns="91425" bIns="91425" anchor="t" anchorCtr="0">
            <a:noAutofit/>
          </a:bodyPr>
          <a:lstStyle/>
          <a:p>
            <a:pPr marL="0" marR="0" lvl="0" indent="0" algn="l" rtl="0">
              <a:lnSpc>
                <a:spcPct val="85000"/>
              </a:lnSpc>
              <a:spcBef>
                <a:spcPts val="0"/>
              </a:spcBef>
              <a:spcAft>
                <a:spcPts val="0"/>
              </a:spcAft>
              <a:buClr>
                <a:srgbClr val="000000"/>
              </a:buClr>
              <a:buSzPts val="2200"/>
              <a:buFont typeface="Arial"/>
              <a:buNone/>
            </a:pPr>
            <a:r>
              <a:rPr lang="en-US" sz="1200">
                <a:solidFill>
                  <a:srgbClr val="A87D36"/>
                </a:solidFill>
                <a:latin typeface="Oswald Medium"/>
                <a:ea typeface="Oswald Medium"/>
                <a:cs typeface="Oswald Medium"/>
                <a:sym typeface="Oswald Medium"/>
              </a:rPr>
              <a:t>FELLOWS SERVED</a:t>
            </a:r>
            <a:br>
              <a:rPr lang="en-US" sz="950">
                <a:solidFill>
                  <a:srgbClr val="454545"/>
                </a:solidFill>
                <a:latin typeface="Oswald"/>
                <a:ea typeface="Oswald"/>
                <a:cs typeface="Oswald"/>
                <a:sym typeface="Oswald"/>
              </a:rPr>
            </a:br>
            <a:r>
              <a:rPr lang="en-US" sz="950">
                <a:solidFill>
                  <a:srgbClr val="454545"/>
                </a:solidFill>
                <a:latin typeface="Roboto"/>
                <a:ea typeface="Roboto"/>
                <a:cs typeface="Roboto"/>
                <a:sym typeface="Roboto"/>
              </a:rPr>
              <a:t>Launched Fall 2019</a:t>
            </a:r>
            <a:endParaRPr sz="950">
              <a:solidFill>
                <a:srgbClr val="454545"/>
              </a:solidFill>
              <a:latin typeface="Roboto"/>
              <a:ea typeface="Roboto"/>
              <a:cs typeface="Roboto"/>
              <a:sym typeface="Roboto"/>
            </a:endParaRPr>
          </a:p>
        </p:txBody>
      </p:sp>
      <p:cxnSp>
        <p:nvCxnSpPr>
          <p:cNvPr id="532" name="Google Shape;532;g258e38668da_1_2"/>
          <p:cNvCxnSpPr>
            <a:stCxn id="530" idx="0"/>
            <a:endCxn id="493" idx="4"/>
          </p:cNvCxnSpPr>
          <p:nvPr/>
        </p:nvCxnSpPr>
        <p:spPr>
          <a:xfrm rot="10800000" flipH="1">
            <a:off x="4893795" y="3280977"/>
            <a:ext cx="525600" cy="1880400"/>
          </a:xfrm>
          <a:prstGeom prst="straightConnector1">
            <a:avLst/>
          </a:prstGeom>
          <a:noFill/>
          <a:ln w="9525" cap="flat" cmpd="sng">
            <a:solidFill>
              <a:srgbClr val="999999"/>
            </a:solidFill>
            <a:prstDash val="solid"/>
            <a:round/>
            <a:headEnd type="none" w="med" len="med"/>
            <a:tailEnd type="triangle" w="med" len="med"/>
          </a:ln>
        </p:spPr>
      </p:cxnSp>
      <p:cxnSp>
        <p:nvCxnSpPr>
          <p:cNvPr id="533" name="Google Shape;533;g258e38668da_1_2"/>
          <p:cNvCxnSpPr/>
          <p:nvPr/>
        </p:nvCxnSpPr>
        <p:spPr>
          <a:xfrm flipH="1">
            <a:off x="3069645" y="3786556"/>
            <a:ext cx="113100" cy="772800"/>
          </a:xfrm>
          <a:prstGeom prst="straightConnector1">
            <a:avLst/>
          </a:prstGeom>
          <a:noFill/>
          <a:ln w="28575" cap="flat" cmpd="sng">
            <a:solidFill>
              <a:srgbClr val="FFFFFF"/>
            </a:solidFill>
            <a:prstDash val="solid"/>
            <a:round/>
            <a:headEnd type="none" w="med" len="med"/>
            <a:tailEnd type="none" w="med" len="med"/>
          </a:ln>
        </p:spPr>
      </p:cxnSp>
      <p:sp>
        <p:nvSpPr>
          <p:cNvPr id="534" name="Google Shape;534;g258e38668da_1_2"/>
          <p:cNvSpPr txBox="1"/>
          <p:nvPr/>
        </p:nvSpPr>
        <p:spPr>
          <a:xfrm>
            <a:off x="6031500" y="6377450"/>
            <a:ext cx="3000000" cy="3387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fld id="{00000000-1234-1234-1234-123412341234}" type="slidenum">
              <a:rPr lang="en-US" sz="1000">
                <a:solidFill>
                  <a:schemeClr val="dk2"/>
                </a:solidFill>
              </a:rPr>
              <a:t>7</a:t>
            </a:fld>
            <a:endParaRPr/>
          </a:p>
        </p:txBody>
      </p:sp>
      <p:pic>
        <p:nvPicPr>
          <p:cNvPr id="535" name="Google Shape;535;g258e38668da_1_2"/>
          <p:cNvPicPr preferRelativeResize="0"/>
          <p:nvPr/>
        </p:nvPicPr>
        <p:blipFill>
          <a:blip r:embed="rId14" cstate="email">
            <a:alphaModFix/>
            <a:extLst>
              <a:ext uri="{28A0092B-C50C-407E-A947-70E740481C1C}">
                <a14:useLocalDpi xmlns:a14="http://schemas.microsoft.com/office/drawing/2010/main"/>
              </a:ext>
            </a:extLst>
          </a:blip>
          <a:stretch>
            <a:fillRect/>
          </a:stretch>
        </p:blipFill>
        <p:spPr>
          <a:xfrm>
            <a:off x="0" y="6188850"/>
            <a:ext cx="1820981" cy="66915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764"/>
        <p:cNvGrpSpPr/>
        <p:nvPr/>
      </p:nvGrpSpPr>
      <p:grpSpPr>
        <a:xfrm>
          <a:off x="0" y="0"/>
          <a:ext cx="0" cy="0"/>
          <a:chOff x="0" y="0"/>
          <a:chExt cx="0" cy="0"/>
        </a:xfrm>
      </p:grpSpPr>
      <p:sp>
        <p:nvSpPr>
          <p:cNvPr id="765" name="Google Shape;765;g257c80f5285_0_1748"/>
          <p:cNvSpPr txBox="1">
            <a:spLocks noGrp="1"/>
          </p:cNvSpPr>
          <p:nvPr>
            <p:ph type="title" idx="4294967295"/>
          </p:nvPr>
        </p:nvSpPr>
        <p:spPr>
          <a:xfrm>
            <a:off x="275528" y="1064325"/>
            <a:ext cx="6792000" cy="835800"/>
          </a:xfrm>
          <a:prstGeom prst="rect">
            <a:avLst/>
          </a:prstGeom>
          <a:noFill/>
          <a:ln>
            <a:noFill/>
            <a:prstDash/>
          </a:ln>
          <a:effectLst/>
        </p:spPr>
        <p:txBody>
          <a:bodyPr rot="0" spcFirstLastPara="1" vertOverflow="overflow" horzOverflow="overflow" vert="horz" wrap="square" lIns="91425" tIns="45700" rIns="91425" bIns="4570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
                <a:srgbClr val="000000"/>
              </a:buClr>
              <a:buSzPts val="3400"/>
              <a:buFont typeface="Arial"/>
              <a:buNone/>
              <a:tabLst/>
              <a:defRPr/>
            </a:pPr>
            <a:r>
              <a:rPr kumimoji="0" lang="en-US" sz="3400" b="0" i="0" u="none" strike="noStrike" kern="0" cap="none" spc="0" normalizeH="0" baseline="0" noProof="0" dirty="0">
                <a:ln>
                  <a:noFill/>
                </a:ln>
                <a:solidFill>
                  <a:srgbClr val="454545"/>
                </a:solidFill>
                <a:effectLst/>
                <a:uLnTx/>
                <a:uFillTx/>
                <a:latin typeface="Oswald"/>
                <a:ea typeface="Oswald"/>
                <a:cs typeface="Oswald"/>
                <a:sym typeface="Oswald"/>
              </a:rPr>
              <a:t>THE AMERICAN PROMISE</a:t>
            </a:r>
            <a:r>
              <a:rPr kumimoji="0" lang="en-US" sz="3400" b="0" i="0" u="none" strike="noStrike" kern="0" cap="none" spc="0" normalizeH="0" baseline="0" noProof="0" dirty="0">
                <a:ln>
                  <a:noFill/>
                </a:ln>
                <a:solidFill>
                  <a:srgbClr val="9AD7D7"/>
                </a:solidFill>
                <a:effectLst/>
                <a:uLnTx/>
                <a:uFillTx/>
                <a:latin typeface="Oswald"/>
                <a:ea typeface="Oswald"/>
                <a:cs typeface="Oswald"/>
                <a:sym typeface="Oswald"/>
              </a:rPr>
              <a:t> </a:t>
            </a:r>
            <a:br>
              <a:rPr kumimoji="0" lang="en-US" sz="3400" b="0" i="0" u="none" strike="noStrike" kern="0" cap="none" spc="0" normalizeH="0" baseline="0" noProof="0" dirty="0">
                <a:ln>
                  <a:noFill/>
                </a:ln>
                <a:solidFill>
                  <a:srgbClr val="9AD7D7"/>
                </a:solidFill>
                <a:effectLst/>
                <a:uLnTx/>
                <a:uFillTx/>
                <a:latin typeface="Oswald"/>
                <a:ea typeface="Oswald"/>
                <a:cs typeface="Oswald"/>
                <a:sym typeface="Oswald"/>
              </a:rPr>
            </a:br>
            <a:r>
              <a:rPr kumimoji="0" lang="en-US" sz="3400" b="0" i="0" u="none" strike="noStrike" kern="0" cap="none" spc="0" normalizeH="0" baseline="0" noProof="0" dirty="0">
                <a:ln>
                  <a:noFill/>
                </a:ln>
                <a:solidFill>
                  <a:srgbClr val="2E6099"/>
                </a:solidFill>
                <a:effectLst/>
                <a:uLnTx/>
                <a:uFillTx/>
                <a:latin typeface="Oswald"/>
                <a:ea typeface="Oswald"/>
                <a:cs typeface="Oswald"/>
                <a:sym typeface="Oswald"/>
              </a:rPr>
              <a:t>IN ACTION</a:t>
            </a:r>
          </a:p>
        </p:txBody>
      </p:sp>
      <p:sp>
        <p:nvSpPr>
          <p:cNvPr id="766" name="Google Shape;766;g257c80f5285_0_1748"/>
          <p:cNvSpPr txBox="1"/>
          <p:nvPr/>
        </p:nvSpPr>
        <p:spPr>
          <a:xfrm>
            <a:off x="5726521" y="6061967"/>
            <a:ext cx="1882800" cy="615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000"/>
              <a:buFont typeface="Arial"/>
              <a:buNone/>
            </a:pPr>
            <a:r>
              <a:rPr lang="en-US" sz="1000" b="1" i="0" u="none" strike="noStrike" cap="none">
                <a:solidFill>
                  <a:schemeClr val="lt1"/>
                </a:solidFill>
                <a:latin typeface="Roboto"/>
                <a:ea typeface="Roboto"/>
                <a:cs typeface="Roboto"/>
                <a:sym typeface="Roboto"/>
              </a:rPr>
              <a:t>MANISHA SRIKISSOON</a:t>
            </a:r>
            <a:br>
              <a:rPr lang="en-US" sz="1000" b="1" i="0" u="none" strike="noStrike" cap="none">
                <a:solidFill>
                  <a:schemeClr val="lt1"/>
                </a:solidFill>
                <a:latin typeface="Roboto"/>
                <a:ea typeface="Roboto"/>
                <a:cs typeface="Roboto"/>
                <a:sym typeface="Roboto"/>
              </a:rPr>
            </a:br>
            <a:r>
              <a:rPr lang="en-US" sz="1000" b="1" i="0" u="none" strike="noStrike" cap="none">
                <a:solidFill>
                  <a:schemeClr val="lt1"/>
                </a:solidFill>
                <a:latin typeface="Roboto"/>
                <a:ea typeface="Roboto"/>
                <a:cs typeface="Roboto"/>
                <a:sym typeface="Roboto"/>
              </a:rPr>
              <a:t>Lehman Fellow, Spring 2022</a:t>
            </a:r>
            <a:endParaRPr sz="1000" b="1" i="0" u="none" strike="noStrike" cap="none">
              <a:solidFill>
                <a:schemeClr val="lt1"/>
              </a:solidFill>
              <a:latin typeface="Roboto"/>
              <a:ea typeface="Roboto"/>
              <a:cs typeface="Roboto"/>
              <a:sym typeface="Roboto"/>
            </a:endParaRPr>
          </a:p>
        </p:txBody>
      </p:sp>
      <p:pic>
        <p:nvPicPr>
          <p:cNvPr id="767" name="Google Shape;767;g257c80f5285_0_1748"/>
          <p:cNvPicPr preferRelativeResize="0"/>
          <p:nvPr/>
        </p:nvPicPr>
        <p:blipFill rotWithShape="1">
          <a:blip r:embed="rId3" cstate="email">
            <a:alphaModFix/>
            <a:extLst>
              <a:ext uri="{28A0092B-C50C-407E-A947-70E740481C1C}">
                <a14:useLocalDpi xmlns:a14="http://schemas.microsoft.com/office/drawing/2010/main"/>
              </a:ext>
            </a:extLst>
          </a:blip>
          <a:srcRect l="-5030"/>
          <a:stretch/>
        </p:blipFill>
        <p:spPr>
          <a:xfrm>
            <a:off x="172600" y="215800"/>
            <a:ext cx="1477174" cy="437699"/>
          </a:xfrm>
          <a:prstGeom prst="rect">
            <a:avLst/>
          </a:prstGeom>
          <a:noFill/>
          <a:ln>
            <a:noFill/>
          </a:ln>
        </p:spPr>
      </p:pic>
      <p:pic>
        <p:nvPicPr>
          <p:cNvPr id="768" name="Google Shape;768;g257c80f5285_0_1748"/>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4591800" y="0"/>
            <a:ext cx="4552200" cy="6857999"/>
          </a:xfrm>
          <a:prstGeom prst="rect">
            <a:avLst/>
          </a:prstGeom>
          <a:noFill/>
          <a:ln>
            <a:noFill/>
          </a:ln>
        </p:spPr>
      </p:pic>
      <p:sp>
        <p:nvSpPr>
          <p:cNvPr id="769" name="Google Shape;769;g257c80f5285_0_1748"/>
          <p:cNvSpPr txBox="1"/>
          <p:nvPr/>
        </p:nvSpPr>
        <p:spPr>
          <a:xfrm>
            <a:off x="283775" y="2063150"/>
            <a:ext cx="3705000" cy="6618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rgbClr val="000000"/>
              </a:buClr>
              <a:buSzPts val="1100"/>
              <a:buFont typeface="Arial"/>
              <a:buNone/>
            </a:pPr>
            <a:r>
              <a:rPr lang="en-US" sz="1050">
                <a:solidFill>
                  <a:srgbClr val="000000"/>
                </a:solidFill>
                <a:latin typeface="Roboto"/>
                <a:ea typeface="Roboto"/>
                <a:cs typeface="Roboto"/>
                <a:sym typeface="Roboto"/>
              </a:rPr>
              <a:t>In 2022, 603 Braven Fellows graduated from college.¹ </a:t>
            </a:r>
            <a:r>
              <a:rPr lang="en-US" sz="1050" b="1">
                <a:solidFill>
                  <a:srgbClr val="000000"/>
                </a:solidFill>
                <a:latin typeface="Roboto"/>
                <a:ea typeface="Roboto"/>
                <a:cs typeface="Roboto"/>
                <a:sym typeface="Roboto"/>
              </a:rPr>
              <a:t>This new class is outpacing their peers nationally in strong job attainment by 14 percentage points (61% vs 47%) </a:t>
            </a:r>
            <a:r>
              <a:rPr lang="en-US" sz="1050">
                <a:solidFill>
                  <a:srgbClr val="000000"/>
                </a:solidFill>
                <a:latin typeface="Roboto"/>
                <a:ea typeface="Roboto"/>
                <a:cs typeface="Roboto"/>
                <a:sym typeface="Roboto"/>
              </a:rPr>
              <a:t>within six months of graduation.²</a:t>
            </a:r>
            <a:endParaRPr sz="1050">
              <a:solidFill>
                <a:srgbClr val="000000"/>
              </a:solidFill>
              <a:latin typeface="Roboto"/>
              <a:ea typeface="Roboto"/>
              <a:cs typeface="Roboto"/>
              <a:sym typeface="Roboto"/>
            </a:endParaRPr>
          </a:p>
          <a:p>
            <a:pPr marL="0" lvl="0" indent="0" algn="l" rtl="0">
              <a:lnSpc>
                <a:spcPct val="115000"/>
              </a:lnSpc>
              <a:spcBef>
                <a:spcPts val="0"/>
              </a:spcBef>
              <a:spcAft>
                <a:spcPts val="0"/>
              </a:spcAft>
              <a:buClr>
                <a:srgbClr val="000000"/>
              </a:buClr>
              <a:buSzPts val="1100"/>
              <a:buFont typeface="Arial"/>
              <a:buNone/>
            </a:pPr>
            <a:endParaRPr sz="1050">
              <a:solidFill>
                <a:srgbClr val="000000"/>
              </a:solidFill>
              <a:latin typeface="Roboto"/>
              <a:ea typeface="Roboto"/>
              <a:cs typeface="Roboto"/>
              <a:sym typeface="Roboto"/>
            </a:endParaRPr>
          </a:p>
        </p:txBody>
      </p:sp>
      <p:sp>
        <p:nvSpPr>
          <p:cNvPr id="770" name="Google Shape;770;g257c80f5285_0_1748"/>
          <p:cNvSpPr txBox="1"/>
          <p:nvPr/>
        </p:nvSpPr>
        <p:spPr>
          <a:xfrm>
            <a:off x="1972678" y="6088375"/>
            <a:ext cx="2295600" cy="337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rgbClr val="000000"/>
              </a:buClr>
              <a:buSzPts val="1100"/>
              <a:buFont typeface="Arial"/>
              <a:buNone/>
            </a:pPr>
            <a:r>
              <a:rPr lang="en-US" sz="550">
                <a:solidFill>
                  <a:srgbClr val="ACACAC"/>
                </a:solidFill>
                <a:latin typeface="Roboto"/>
                <a:ea typeface="Roboto"/>
                <a:cs typeface="Roboto"/>
                <a:sym typeface="Roboto"/>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0"/>
                  </a:ext>
                </a:extLst>
              </a:rPr>
              <a:t>¹We have jobs data for 81% of FY22 graduates from our core model higher education partners: Lehman College, San José SJSU, and RU-N.</a:t>
            </a:r>
            <a:endParaRPr sz="550">
              <a:solidFill>
                <a:srgbClr val="ACACAC"/>
              </a:solidFill>
              <a:latin typeface="Roboto"/>
              <a:ea typeface="Roboto"/>
              <a:cs typeface="Roboto"/>
              <a:sym typeface="Roboto"/>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1"/>
                </a:ext>
              </a:extLst>
            </a:endParaRPr>
          </a:p>
          <a:p>
            <a:pPr marL="0" lvl="0" indent="0" algn="l" rtl="0">
              <a:spcBef>
                <a:spcPts val="0"/>
              </a:spcBef>
              <a:spcAft>
                <a:spcPts val="0"/>
              </a:spcAft>
              <a:buClr>
                <a:srgbClr val="000000"/>
              </a:buClr>
              <a:buSzPts val="1100"/>
              <a:buFont typeface="Arial"/>
              <a:buNone/>
            </a:pPr>
            <a:r>
              <a:rPr lang="en-US" sz="550">
                <a:solidFill>
                  <a:srgbClr val="ACACAC"/>
                </a:solidFill>
                <a:latin typeface="Roboto"/>
                <a:ea typeface="Roboto"/>
                <a:cs typeface="Roboto"/>
                <a:sym typeface="Roboto"/>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2"/>
                  </a:ext>
                </a:extLst>
              </a:rPr>
              <a:t>² National benchmark estimates are based on NACE’s 2021 First Destination Survey (publicly available and custom cut data) and underemployment research from the Federal Reserve Bank of New York.</a:t>
            </a:r>
            <a:endParaRPr sz="550">
              <a:solidFill>
                <a:srgbClr val="ACACAC"/>
              </a:solidFill>
              <a:latin typeface="Roboto"/>
              <a:ea typeface="Roboto"/>
              <a:cs typeface="Roboto"/>
              <a:sym typeface="Roboto"/>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3"/>
                </a:ext>
              </a:extLst>
            </a:endParaRPr>
          </a:p>
          <a:p>
            <a:pPr marL="0" lvl="0" indent="0" algn="l" rtl="0">
              <a:spcBef>
                <a:spcPts val="0"/>
              </a:spcBef>
              <a:spcAft>
                <a:spcPts val="0"/>
              </a:spcAft>
              <a:buClr>
                <a:srgbClr val="000000"/>
              </a:buClr>
              <a:buSzPts val="1100"/>
              <a:buFont typeface="Arial"/>
              <a:buNone/>
            </a:pPr>
            <a:endParaRPr sz="550">
              <a:solidFill>
                <a:srgbClr val="ACACAC"/>
              </a:solidFill>
              <a:latin typeface="Roboto"/>
              <a:ea typeface="Roboto"/>
              <a:cs typeface="Roboto"/>
              <a:sym typeface="Roboto"/>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4"/>
                </a:ext>
              </a:extLst>
            </a:endParaRPr>
          </a:p>
          <a:p>
            <a:pPr marL="0" lvl="0" indent="0" algn="l" rtl="0">
              <a:spcBef>
                <a:spcPts val="0"/>
              </a:spcBef>
              <a:spcAft>
                <a:spcPts val="0"/>
              </a:spcAft>
              <a:buNone/>
            </a:pPr>
            <a:endParaRPr sz="550">
              <a:solidFill>
                <a:srgbClr val="ACACAC"/>
              </a:solidFill>
              <a:latin typeface="Roboto"/>
              <a:ea typeface="Roboto"/>
              <a:cs typeface="Roboto"/>
              <a:sym typeface="Roboto"/>
            </a:endParaRPr>
          </a:p>
        </p:txBody>
      </p:sp>
      <p:sp>
        <p:nvSpPr>
          <p:cNvPr id="771" name="Google Shape;771;g257c80f5285_0_1748"/>
          <p:cNvSpPr/>
          <p:nvPr/>
        </p:nvSpPr>
        <p:spPr>
          <a:xfrm>
            <a:off x="3952577" y="5029450"/>
            <a:ext cx="27900" cy="33000"/>
          </a:xfrm>
          <a:prstGeom prst="ellipse">
            <a:avLst/>
          </a:prstGeom>
          <a:solidFill>
            <a:srgbClr val="8888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72" name="Google Shape;772;g257c80f5285_0_1748"/>
          <p:cNvGrpSpPr/>
          <p:nvPr/>
        </p:nvGrpSpPr>
        <p:grpSpPr>
          <a:xfrm>
            <a:off x="389227" y="3206681"/>
            <a:ext cx="2295481" cy="1079613"/>
            <a:chOff x="753500" y="2524975"/>
            <a:chExt cx="1958100" cy="997425"/>
          </a:xfrm>
        </p:grpSpPr>
        <p:sp>
          <p:nvSpPr>
            <p:cNvPr id="773" name="Google Shape;773;g257c80f5285_0_1748"/>
            <p:cNvSpPr/>
            <p:nvPr/>
          </p:nvSpPr>
          <p:spPr>
            <a:xfrm>
              <a:off x="753500" y="2524975"/>
              <a:ext cx="1958100" cy="300000"/>
            </a:xfrm>
            <a:prstGeom prst="rect">
              <a:avLst/>
            </a:prstGeom>
            <a:solidFill>
              <a:srgbClr val="D1AB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 name="Google Shape;774;g257c80f5285_0_1748"/>
            <p:cNvSpPr/>
            <p:nvPr/>
          </p:nvSpPr>
          <p:spPr>
            <a:xfrm>
              <a:off x="753500" y="2873675"/>
              <a:ext cx="1643100" cy="300000"/>
            </a:xfrm>
            <a:prstGeom prst="rect">
              <a:avLst/>
            </a:pr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775;g257c80f5285_0_1748"/>
            <p:cNvSpPr/>
            <p:nvPr/>
          </p:nvSpPr>
          <p:spPr>
            <a:xfrm>
              <a:off x="753500" y="3222400"/>
              <a:ext cx="1857600" cy="300000"/>
            </a:xfrm>
            <a:prstGeom prst="rect">
              <a:avLst/>
            </a:pr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76" name="Google Shape;776;g257c80f5285_0_1748"/>
          <p:cNvSpPr/>
          <p:nvPr/>
        </p:nvSpPr>
        <p:spPr>
          <a:xfrm>
            <a:off x="2374100" y="3581725"/>
            <a:ext cx="310500" cy="324600"/>
          </a:xfrm>
          <a:prstGeom prst="rect">
            <a:avLst/>
          </a:prstGeom>
          <a:solidFill>
            <a:srgbClr val="EBF7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77;g257c80f5285_0_1748"/>
          <p:cNvSpPr txBox="1"/>
          <p:nvPr/>
        </p:nvSpPr>
        <p:spPr>
          <a:xfrm>
            <a:off x="2075000" y="3168538"/>
            <a:ext cx="603900" cy="4155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1500">
                <a:solidFill>
                  <a:srgbClr val="454545"/>
                </a:solidFill>
                <a:latin typeface="Oswald Medium"/>
                <a:ea typeface="Oswald Medium"/>
                <a:cs typeface="Oswald Medium"/>
                <a:sym typeface="Oswald Medium"/>
              </a:rPr>
              <a:t>61%</a:t>
            </a:r>
            <a:endParaRPr sz="1500">
              <a:solidFill>
                <a:srgbClr val="454545"/>
              </a:solidFill>
              <a:latin typeface="Oswald Medium"/>
              <a:ea typeface="Oswald Medium"/>
              <a:cs typeface="Oswald Medium"/>
              <a:sym typeface="Oswald Medium"/>
            </a:endParaRPr>
          </a:p>
        </p:txBody>
      </p:sp>
      <p:sp>
        <p:nvSpPr>
          <p:cNvPr id="778" name="Google Shape;778;g257c80f5285_0_1748"/>
          <p:cNvSpPr txBox="1"/>
          <p:nvPr/>
        </p:nvSpPr>
        <p:spPr>
          <a:xfrm>
            <a:off x="1770200" y="3538738"/>
            <a:ext cx="603900" cy="4155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1500">
                <a:solidFill>
                  <a:srgbClr val="454545"/>
                </a:solidFill>
                <a:latin typeface="Oswald Medium"/>
                <a:ea typeface="Oswald Medium"/>
                <a:cs typeface="Oswald Medium"/>
                <a:sym typeface="Oswald Medium"/>
              </a:rPr>
              <a:t>47%</a:t>
            </a:r>
            <a:endParaRPr sz="1500">
              <a:solidFill>
                <a:srgbClr val="454545"/>
              </a:solidFill>
              <a:latin typeface="Oswald Medium"/>
              <a:ea typeface="Oswald Medium"/>
              <a:cs typeface="Oswald Medium"/>
              <a:sym typeface="Oswald Medium"/>
            </a:endParaRPr>
          </a:p>
        </p:txBody>
      </p:sp>
      <p:sp>
        <p:nvSpPr>
          <p:cNvPr id="779" name="Google Shape;779;g257c80f5285_0_1748"/>
          <p:cNvSpPr txBox="1"/>
          <p:nvPr/>
        </p:nvSpPr>
        <p:spPr>
          <a:xfrm>
            <a:off x="1998800" y="3914575"/>
            <a:ext cx="603900" cy="4155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1500">
                <a:solidFill>
                  <a:srgbClr val="454545"/>
                </a:solidFill>
                <a:latin typeface="Oswald Medium"/>
                <a:ea typeface="Oswald Medium"/>
                <a:cs typeface="Oswald Medium"/>
                <a:sym typeface="Oswald Medium"/>
              </a:rPr>
              <a:t>56%</a:t>
            </a:r>
            <a:endParaRPr sz="1500">
              <a:solidFill>
                <a:srgbClr val="454545"/>
              </a:solidFill>
              <a:latin typeface="Oswald Medium"/>
              <a:ea typeface="Oswald Medium"/>
              <a:cs typeface="Oswald Medium"/>
              <a:sym typeface="Oswald Medium"/>
            </a:endParaRPr>
          </a:p>
        </p:txBody>
      </p:sp>
      <p:sp>
        <p:nvSpPr>
          <p:cNvPr id="780" name="Google Shape;780;g257c80f5285_0_1748"/>
          <p:cNvSpPr txBox="1"/>
          <p:nvPr/>
        </p:nvSpPr>
        <p:spPr>
          <a:xfrm>
            <a:off x="431676" y="3207411"/>
            <a:ext cx="1207200" cy="337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700" b="1">
                <a:latin typeface="Roboto"/>
                <a:ea typeface="Roboto"/>
                <a:cs typeface="Roboto"/>
                <a:sym typeface="Roboto"/>
              </a:rPr>
              <a:t>Braven Fellows</a:t>
            </a:r>
            <a:endParaRPr sz="700" b="1">
              <a:latin typeface="Roboto"/>
              <a:ea typeface="Roboto"/>
              <a:cs typeface="Roboto"/>
              <a:sym typeface="Roboto"/>
            </a:endParaRPr>
          </a:p>
        </p:txBody>
      </p:sp>
      <p:sp>
        <p:nvSpPr>
          <p:cNvPr id="781" name="Google Shape;781;g257c80f5285_0_1748"/>
          <p:cNvSpPr txBox="1"/>
          <p:nvPr/>
        </p:nvSpPr>
        <p:spPr>
          <a:xfrm>
            <a:off x="414450" y="3556213"/>
            <a:ext cx="1470000" cy="337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700" b="1">
                <a:latin typeface="Roboto"/>
                <a:ea typeface="Roboto"/>
                <a:cs typeface="Roboto"/>
                <a:sym typeface="Roboto"/>
              </a:rPr>
              <a:t>Graduates of color from public universities</a:t>
            </a:r>
            <a:endParaRPr sz="700" b="1">
              <a:latin typeface="Roboto"/>
              <a:ea typeface="Roboto"/>
              <a:cs typeface="Roboto"/>
              <a:sym typeface="Roboto"/>
            </a:endParaRPr>
          </a:p>
        </p:txBody>
      </p:sp>
      <p:sp>
        <p:nvSpPr>
          <p:cNvPr id="782" name="Google Shape;782;g257c80f5285_0_1748"/>
          <p:cNvSpPr txBox="1"/>
          <p:nvPr/>
        </p:nvSpPr>
        <p:spPr>
          <a:xfrm>
            <a:off x="414451" y="3970075"/>
            <a:ext cx="1806900" cy="337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700" b="1">
                <a:latin typeface="Roboto"/>
                <a:ea typeface="Roboto"/>
                <a:cs typeface="Roboto"/>
                <a:sym typeface="Roboto"/>
              </a:rPr>
              <a:t>National average of all graduates</a:t>
            </a:r>
            <a:endParaRPr sz="700" b="1">
              <a:latin typeface="Roboto"/>
              <a:ea typeface="Roboto"/>
              <a:cs typeface="Roboto"/>
              <a:sym typeface="Roboto"/>
            </a:endParaRPr>
          </a:p>
        </p:txBody>
      </p:sp>
      <p:sp>
        <p:nvSpPr>
          <p:cNvPr id="783" name="Google Shape;783;g257c80f5285_0_1748"/>
          <p:cNvSpPr txBox="1"/>
          <p:nvPr/>
        </p:nvSpPr>
        <p:spPr>
          <a:xfrm>
            <a:off x="300275" y="2998075"/>
            <a:ext cx="1470000" cy="1794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SzPts val="1100"/>
              <a:buNone/>
            </a:pPr>
            <a:r>
              <a:rPr lang="en-US" sz="800">
                <a:latin typeface="Oswald"/>
                <a:ea typeface="Oswald"/>
                <a:cs typeface="Oswald"/>
                <a:sym typeface="Oswald"/>
              </a:rPr>
              <a:t>SIX MONTHS AFTER GRADUATION</a:t>
            </a:r>
            <a:endParaRPr sz="800">
              <a:solidFill>
                <a:srgbClr val="9AD7D7"/>
              </a:solidFill>
              <a:latin typeface="Oswald"/>
              <a:ea typeface="Oswald"/>
              <a:cs typeface="Oswald"/>
              <a:sym typeface="Oswald"/>
            </a:endParaRPr>
          </a:p>
        </p:txBody>
      </p:sp>
      <p:sp>
        <p:nvSpPr>
          <p:cNvPr id="784" name="Google Shape;784;g257c80f5285_0_1748"/>
          <p:cNvSpPr txBox="1"/>
          <p:nvPr/>
        </p:nvSpPr>
        <p:spPr>
          <a:xfrm>
            <a:off x="2876763" y="3397612"/>
            <a:ext cx="1392300" cy="290100"/>
          </a:xfrm>
          <a:prstGeom prst="rect">
            <a:avLst/>
          </a:prstGeom>
          <a:noFill/>
          <a:ln>
            <a:noFill/>
          </a:ln>
        </p:spPr>
        <p:txBody>
          <a:bodyPr spcFirstLastPara="1" wrap="square" lIns="91425" tIns="45700" rIns="91425" bIns="45700" anchor="t" anchorCtr="0">
            <a:noAutofit/>
          </a:bodyPr>
          <a:lstStyle/>
          <a:p>
            <a:pPr marL="0" marR="0" lvl="0" indent="0" algn="l" rtl="0">
              <a:lnSpc>
                <a:spcPct val="75000"/>
              </a:lnSpc>
              <a:spcBef>
                <a:spcPts val="0"/>
              </a:spcBef>
              <a:spcAft>
                <a:spcPts val="0"/>
              </a:spcAft>
              <a:buNone/>
            </a:pPr>
            <a:r>
              <a:rPr lang="en-US" sz="1000" b="1">
                <a:solidFill>
                  <a:srgbClr val="000000"/>
                </a:solidFill>
                <a:latin typeface="Caveat"/>
                <a:ea typeface="Caveat"/>
                <a:cs typeface="Caveat"/>
                <a:sym typeface="Caveat"/>
              </a:rPr>
              <a:t>A difference of </a:t>
            </a:r>
            <a:br>
              <a:rPr lang="en-US" sz="1000" b="1">
                <a:solidFill>
                  <a:srgbClr val="000000"/>
                </a:solidFill>
                <a:latin typeface="Caveat"/>
                <a:ea typeface="Caveat"/>
                <a:cs typeface="Caveat"/>
                <a:sym typeface="Caveat"/>
              </a:rPr>
            </a:br>
            <a:r>
              <a:rPr lang="en-US" sz="1000" b="1">
                <a:solidFill>
                  <a:srgbClr val="000000"/>
                </a:solidFill>
                <a:latin typeface="Caveat"/>
                <a:ea typeface="Caveat"/>
                <a:cs typeface="Caveat"/>
                <a:sym typeface="Caveat"/>
              </a:rPr>
              <a:t>14</a:t>
            </a:r>
            <a:r>
              <a:rPr lang="en-US" sz="1000" b="1">
                <a:solidFill>
                  <a:srgbClr val="000000"/>
                </a:solidFill>
                <a:latin typeface="Caveat"/>
                <a:ea typeface="Caveat"/>
                <a:cs typeface="Caveat"/>
                <a:sym typeface="Caveat"/>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5"/>
                  </a:ext>
                </a:extLst>
              </a:rPr>
              <a:t> percentage points</a:t>
            </a:r>
            <a:endParaRPr sz="1000" b="1">
              <a:solidFill>
                <a:srgbClr val="9AD7D7"/>
              </a:solidFill>
              <a:latin typeface="Caveat"/>
              <a:ea typeface="Caveat"/>
              <a:cs typeface="Caveat"/>
              <a:sym typeface="Caveat"/>
            </a:endParaRPr>
          </a:p>
        </p:txBody>
      </p:sp>
      <p:sp>
        <p:nvSpPr>
          <p:cNvPr id="785" name="Google Shape;785;g257c80f5285_0_1748"/>
          <p:cNvSpPr/>
          <p:nvPr/>
        </p:nvSpPr>
        <p:spPr>
          <a:xfrm>
            <a:off x="2788050" y="3203650"/>
            <a:ext cx="104700" cy="633000"/>
          </a:xfrm>
          <a:prstGeom prst="rightBrace">
            <a:avLst>
              <a:gd name="adj1" fmla="val 50000"/>
              <a:gd name="adj2" fmla="val 50000"/>
            </a:avLst>
          </a:prstGeom>
          <a:no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786;g257c80f5285_0_1748"/>
          <p:cNvSpPr/>
          <p:nvPr/>
        </p:nvSpPr>
        <p:spPr>
          <a:xfrm>
            <a:off x="389225" y="5356175"/>
            <a:ext cx="603900" cy="571200"/>
          </a:xfrm>
          <a:prstGeom prst="ellipse">
            <a:avLst/>
          </a:prstGeom>
          <a:solidFill>
            <a:srgbClr val="0097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787;g257c80f5285_0_1748"/>
          <p:cNvSpPr/>
          <p:nvPr/>
        </p:nvSpPr>
        <p:spPr>
          <a:xfrm>
            <a:off x="1213175" y="4748625"/>
            <a:ext cx="603900" cy="571200"/>
          </a:xfrm>
          <a:prstGeom prst="ellipse">
            <a:avLst/>
          </a:prstGeom>
          <a:solidFill>
            <a:srgbClr val="D1AB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788;g257c80f5285_0_1748"/>
          <p:cNvSpPr txBox="1"/>
          <p:nvPr/>
        </p:nvSpPr>
        <p:spPr>
          <a:xfrm>
            <a:off x="389225" y="4460375"/>
            <a:ext cx="1470000" cy="1794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SzPts val="1100"/>
              <a:buNone/>
            </a:pPr>
            <a:r>
              <a:rPr lang="en-US" sz="800">
                <a:latin typeface="Oswald"/>
                <a:ea typeface="Oswald"/>
                <a:cs typeface="Oswald"/>
                <a:sym typeface="Oswald"/>
              </a:rPr>
              <a:t>FELLOW DEMOGRAPHICS</a:t>
            </a:r>
            <a:endParaRPr sz="800">
              <a:solidFill>
                <a:srgbClr val="9AD7D7"/>
              </a:solidFill>
              <a:latin typeface="Oswald"/>
              <a:ea typeface="Oswald"/>
              <a:cs typeface="Oswald"/>
              <a:sym typeface="Oswald"/>
            </a:endParaRPr>
          </a:p>
        </p:txBody>
      </p:sp>
      <p:sp>
        <p:nvSpPr>
          <p:cNvPr id="789" name="Google Shape;789;g257c80f5285_0_1748"/>
          <p:cNvSpPr txBox="1"/>
          <p:nvPr/>
        </p:nvSpPr>
        <p:spPr>
          <a:xfrm>
            <a:off x="1213175" y="4794125"/>
            <a:ext cx="603900" cy="4155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1500">
                <a:solidFill>
                  <a:srgbClr val="454545"/>
                </a:solidFill>
                <a:latin typeface="Oswald Medium"/>
                <a:ea typeface="Oswald Medium"/>
                <a:cs typeface="Oswald Medium"/>
                <a:sym typeface="Oswald Medium"/>
              </a:rPr>
              <a:t>88%</a:t>
            </a:r>
            <a:endParaRPr sz="1500">
              <a:solidFill>
                <a:srgbClr val="454545"/>
              </a:solidFill>
              <a:latin typeface="Oswald Medium"/>
              <a:ea typeface="Oswald Medium"/>
              <a:cs typeface="Oswald Medium"/>
              <a:sym typeface="Oswald Medium"/>
            </a:endParaRPr>
          </a:p>
        </p:txBody>
      </p:sp>
      <p:sp>
        <p:nvSpPr>
          <p:cNvPr id="790" name="Google Shape;790;g257c80f5285_0_1748"/>
          <p:cNvSpPr txBox="1"/>
          <p:nvPr/>
        </p:nvSpPr>
        <p:spPr>
          <a:xfrm>
            <a:off x="431675" y="5454750"/>
            <a:ext cx="603900" cy="4155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1500">
                <a:solidFill>
                  <a:srgbClr val="FFFFFF"/>
                </a:solidFill>
                <a:latin typeface="Oswald Medium"/>
                <a:ea typeface="Oswald Medium"/>
                <a:cs typeface="Oswald Medium"/>
                <a:sym typeface="Oswald Medium"/>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6"/>
                  </a:ext>
                </a:extLst>
              </a:rPr>
              <a:t>75</a:t>
            </a:r>
            <a:r>
              <a:rPr lang="en-US" sz="1500">
                <a:solidFill>
                  <a:srgbClr val="FFFFFF"/>
                </a:solidFill>
                <a:latin typeface="Oswald Medium"/>
                <a:ea typeface="Oswald Medium"/>
                <a:cs typeface="Oswald Medium"/>
                <a:sym typeface="Oswald Medium"/>
              </a:rPr>
              <a:t>%</a:t>
            </a:r>
            <a:endParaRPr sz="1500">
              <a:solidFill>
                <a:srgbClr val="FFFFFF"/>
              </a:solidFill>
              <a:latin typeface="Oswald Medium"/>
              <a:ea typeface="Oswald Medium"/>
              <a:cs typeface="Oswald Medium"/>
              <a:sym typeface="Oswald Medium"/>
            </a:endParaRPr>
          </a:p>
        </p:txBody>
      </p:sp>
      <p:sp>
        <p:nvSpPr>
          <p:cNvPr id="791" name="Google Shape;791;g257c80f5285_0_1748"/>
          <p:cNvSpPr txBox="1"/>
          <p:nvPr/>
        </p:nvSpPr>
        <p:spPr>
          <a:xfrm>
            <a:off x="1877650" y="4624025"/>
            <a:ext cx="603900" cy="323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900">
                <a:solidFill>
                  <a:srgbClr val="454545"/>
                </a:solidFill>
                <a:latin typeface="Oswald Medium"/>
                <a:ea typeface="Oswald Medium"/>
                <a:cs typeface="Oswald Medium"/>
                <a:sym typeface="Oswald Medium"/>
              </a:rPr>
              <a:t>24%</a:t>
            </a:r>
            <a:endParaRPr sz="900">
              <a:solidFill>
                <a:srgbClr val="454545"/>
              </a:solidFill>
              <a:latin typeface="Oswald Medium"/>
              <a:ea typeface="Oswald Medium"/>
              <a:cs typeface="Oswald Medium"/>
              <a:sym typeface="Oswald Medium"/>
            </a:endParaRPr>
          </a:p>
        </p:txBody>
      </p:sp>
      <p:sp>
        <p:nvSpPr>
          <p:cNvPr id="792" name="Google Shape;792;g257c80f5285_0_1748"/>
          <p:cNvSpPr txBox="1"/>
          <p:nvPr/>
        </p:nvSpPr>
        <p:spPr>
          <a:xfrm>
            <a:off x="1877650" y="4828550"/>
            <a:ext cx="603900" cy="323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900">
                <a:solidFill>
                  <a:srgbClr val="454545"/>
                </a:solidFill>
                <a:latin typeface="Oswald Medium"/>
                <a:ea typeface="Oswald Medium"/>
                <a:cs typeface="Oswald Medium"/>
                <a:sym typeface="Oswald Medium"/>
              </a:rPr>
              <a:t>24%</a:t>
            </a:r>
            <a:endParaRPr sz="900">
              <a:solidFill>
                <a:srgbClr val="454545"/>
              </a:solidFill>
              <a:latin typeface="Oswald Medium"/>
              <a:ea typeface="Oswald Medium"/>
              <a:cs typeface="Oswald Medium"/>
              <a:sym typeface="Oswald Medium"/>
            </a:endParaRPr>
          </a:p>
        </p:txBody>
      </p:sp>
      <p:sp>
        <p:nvSpPr>
          <p:cNvPr id="793" name="Google Shape;793;g257c80f5285_0_1748"/>
          <p:cNvSpPr txBox="1"/>
          <p:nvPr/>
        </p:nvSpPr>
        <p:spPr>
          <a:xfrm>
            <a:off x="1877650" y="5033075"/>
            <a:ext cx="603900" cy="323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900">
                <a:solidFill>
                  <a:srgbClr val="454545"/>
                </a:solidFill>
                <a:latin typeface="Oswald Medium"/>
                <a:ea typeface="Oswald Medium"/>
                <a:cs typeface="Oswald Medium"/>
                <a:sym typeface="Oswald Medium"/>
              </a:rPr>
              <a:t>35%</a:t>
            </a:r>
            <a:endParaRPr sz="900">
              <a:solidFill>
                <a:srgbClr val="454545"/>
              </a:solidFill>
              <a:latin typeface="Oswald Medium"/>
              <a:ea typeface="Oswald Medium"/>
              <a:cs typeface="Oswald Medium"/>
              <a:sym typeface="Oswald Medium"/>
            </a:endParaRPr>
          </a:p>
        </p:txBody>
      </p:sp>
      <p:sp>
        <p:nvSpPr>
          <p:cNvPr id="794" name="Google Shape;794;g257c80f5285_0_1748"/>
          <p:cNvSpPr txBox="1"/>
          <p:nvPr/>
        </p:nvSpPr>
        <p:spPr>
          <a:xfrm>
            <a:off x="1216200" y="5013017"/>
            <a:ext cx="665700" cy="210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500" b="1">
                <a:solidFill>
                  <a:srgbClr val="FFFFFF"/>
                </a:solidFill>
                <a:latin typeface="Roboto"/>
                <a:ea typeface="Roboto"/>
                <a:cs typeface="Roboto"/>
                <a:sym typeface="Roboto"/>
              </a:rPr>
              <a:t>People of Color</a:t>
            </a:r>
            <a:endParaRPr sz="500" b="1">
              <a:solidFill>
                <a:srgbClr val="FFFFFF"/>
              </a:solidFill>
              <a:latin typeface="Roboto"/>
              <a:ea typeface="Roboto"/>
              <a:cs typeface="Roboto"/>
              <a:sym typeface="Roboto"/>
            </a:endParaRPr>
          </a:p>
        </p:txBody>
      </p:sp>
      <p:cxnSp>
        <p:nvCxnSpPr>
          <p:cNvPr id="795" name="Google Shape;795;g257c80f5285_0_1748"/>
          <p:cNvCxnSpPr/>
          <p:nvPr/>
        </p:nvCxnSpPr>
        <p:spPr>
          <a:xfrm rot="10800000" flipH="1">
            <a:off x="1813250" y="4781775"/>
            <a:ext cx="164100" cy="94800"/>
          </a:xfrm>
          <a:prstGeom prst="straightConnector1">
            <a:avLst/>
          </a:prstGeom>
          <a:noFill/>
          <a:ln w="9525" cap="flat" cmpd="sng">
            <a:solidFill>
              <a:srgbClr val="888888"/>
            </a:solidFill>
            <a:prstDash val="solid"/>
            <a:round/>
            <a:headEnd type="none" w="med" len="med"/>
            <a:tailEnd type="none" w="med" len="med"/>
          </a:ln>
        </p:spPr>
      </p:cxnSp>
      <p:cxnSp>
        <p:nvCxnSpPr>
          <p:cNvPr id="796" name="Google Shape;796;g257c80f5285_0_1748"/>
          <p:cNvCxnSpPr/>
          <p:nvPr/>
        </p:nvCxnSpPr>
        <p:spPr>
          <a:xfrm>
            <a:off x="1851350" y="5005175"/>
            <a:ext cx="138000" cy="0"/>
          </a:xfrm>
          <a:prstGeom prst="straightConnector1">
            <a:avLst/>
          </a:prstGeom>
          <a:noFill/>
          <a:ln w="9525" cap="flat" cmpd="sng">
            <a:solidFill>
              <a:srgbClr val="888888"/>
            </a:solidFill>
            <a:prstDash val="solid"/>
            <a:round/>
            <a:headEnd type="none" w="med" len="med"/>
            <a:tailEnd type="none" w="med" len="med"/>
          </a:ln>
        </p:spPr>
      </p:cxnSp>
      <p:cxnSp>
        <p:nvCxnSpPr>
          <p:cNvPr id="797" name="Google Shape;797;g257c80f5285_0_1748"/>
          <p:cNvCxnSpPr/>
          <p:nvPr/>
        </p:nvCxnSpPr>
        <p:spPr>
          <a:xfrm>
            <a:off x="1841300" y="5133775"/>
            <a:ext cx="147600" cy="57300"/>
          </a:xfrm>
          <a:prstGeom prst="straightConnector1">
            <a:avLst/>
          </a:prstGeom>
          <a:noFill/>
          <a:ln w="9525" cap="flat" cmpd="sng">
            <a:solidFill>
              <a:srgbClr val="888888"/>
            </a:solidFill>
            <a:prstDash val="solid"/>
            <a:round/>
            <a:headEnd type="none" w="med" len="med"/>
            <a:tailEnd type="none" w="med" len="med"/>
          </a:ln>
        </p:spPr>
      </p:cxnSp>
      <p:sp>
        <p:nvSpPr>
          <p:cNvPr id="798" name="Google Shape;798;g257c80f5285_0_1748"/>
          <p:cNvSpPr/>
          <p:nvPr/>
        </p:nvSpPr>
        <p:spPr>
          <a:xfrm>
            <a:off x="1097000" y="4727625"/>
            <a:ext cx="33000" cy="33000"/>
          </a:xfrm>
          <a:prstGeom prst="ellipse">
            <a:avLst/>
          </a:prstGeom>
          <a:solidFill>
            <a:srgbClr val="8888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799;g257c80f5285_0_1748"/>
          <p:cNvSpPr/>
          <p:nvPr/>
        </p:nvSpPr>
        <p:spPr>
          <a:xfrm>
            <a:off x="1972663" y="4988675"/>
            <a:ext cx="33000" cy="33000"/>
          </a:xfrm>
          <a:prstGeom prst="ellipse">
            <a:avLst/>
          </a:prstGeom>
          <a:solidFill>
            <a:srgbClr val="8888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 name="Google Shape;800;g257c80f5285_0_1748"/>
          <p:cNvSpPr/>
          <p:nvPr/>
        </p:nvSpPr>
        <p:spPr>
          <a:xfrm>
            <a:off x="1972663" y="5178125"/>
            <a:ext cx="33000" cy="33000"/>
          </a:xfrm>
          <a:prstGeom prst="ellipse">
            <a:avLst/>
          </a:prstGeom>
          <a:solidFill>
            <a:srgbClr val="8888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 name="Google Shape;801;g257c80f5285_0_1748"/>
          <p:cNvSpPr txBox="1"/>
          <p:nvPr/>
        </p:nvSpPr>
        <p:spPr>
          <a:xfrm>
            <a:off x="2249025" y="4647379"/>
            <a:ext cx="665700" cy="210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700" b="1">
                <a:solidFill>
                  <a:srgbClr val="000000"/>
                </a:solidFill>
                <a:latin typeface="Roboto"/>
                <a:ea typeface="Roboto"/>
                <a:cs typeface="Roboto"/>
                <a:sym typeface="Roboto"/>
              </a:rPr>
              <a:t>Black</a:t>
            </a:r>
            <a:endParaRPr sz="700" b="1">
              <a:solidFill>
                <a:srgbClr val="000000"/>
              </a:solidFill>
              <a:latin typeface="Roboto"/>
              <a:ea typeface="Roboto"/>
              <a:cs typeface="Roboto"/>
              <a:sym typeface="Roboto"/>
            </a:endParaRPr>
          </a:p>
        </p:txBody>
      </p:sp>
      <p:sp>
        <p:nvSpPr>
          <p:cNvPr id="802" name="Google Shape;802;g257c80f5285_0_1748"/>
          <p:cNvSpPr txBox="1"/>
          <p:nvPr/>
        </p:nvSpPr>
        <p:spPr>
          <a:xfrm>
            <a:off x="2249025" y="4843529"/>
            <a:ext cx="665700" cy="210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700" b="1">
                <a:solidFill>
                  <a:srgbClr val="000000"/>
                </a:solidFill>
                <a:latin typeface="Roboto"/>
                <a:ea typeface="Roboto"/>
                <a:cs typeface="Roboto"/>
                <a:sym typeface="Roboto"/>
              </a:rPr>
              <a:t>AAPI</a:t>
            </a:r>
            <a:endParaRPr sz="700" b="1">
              <a:solidFill>
                <a:srgbClr val="000000"/>
              </a:solidFill>
              <a:latin typeface="Roboto"/>
              <a:ea typeface="Roboto"/>
              <a:cs typeface="Roboto"/>
              <a:sym typeface="Roboto"/>
            </a:endParaRPr>
          </a:p>
        </p:txBody>
      </p:sp>
      <p:sp>
        <p:nvSpPr>
          <p:cNvPr id="803" name="Google Shape;803;g257c80f5285_0_1748"/>
          <p:cNvSpPr txBox="1"/>
          <p:nvPr/>
        </p:nvSpPr>
        <p:spPr>
          <a:xfrm>
            <a:off x="2249025" y="5047375"/>
            <a:ext cx="665700" cy="210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700" b="1">
                <a:solidFill>
                  <a:srgbClr val="000000"/>
                </a:solidFill>
                <a:latin typeface="Roboto"/>
                <a:ea typeface="Roboto"/>
                <a:cs typeface="Roboto"/>
                <a:sym typeface="Roboto"/>
              </a:rPr>
              <a:t>Latinx/a/o</a:t>
            </a:r>
            <a:endParaRPr sz="700" b="1">
              <a:solidFill>
                <a:srgbClr val="000000"/>
              </a:solidFill>
              <a:latin typeface="Roboto"/>
              <a:ea typeface="Roboto"/>
              <a:cs typeface="Roboto"/>
              <a:sym typeface="Roboto"/>
            </a:endParaRPr>
          </a:p>
        </p:txBody>
      </p:sp>
      <p:sp>
        <p:nvSpPr>
          <p:cNvPr id="804" name="Google Shape;804;g257c80f5285_0_1748"/>
          <p:cNvSpPr/>
          <p:nvPr/>
        </p:nvSpPr>
        <p:spPr>
          <a:xfrm>
            <a:off x="1143763" y="5751925"/>
            <a:ext cx="33000" cy="33000"/>
          </a:xfrm>
          <a:prstGeom prst="ellipse">
            <a:avLst/>
          </a:prstGeom>
          <a:solidFill>
            <a:srgbClr val="8888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 name="Google Shape;805;g257c80f5285_0_1748"/>
          <p:cNvSpPr/>
          <p:nvPr/>
        </p:nvSpPr>
        <p:spPr>
          <a:xfrm>
            <a:off x="4678713" y="5208713"/>
            <a:ext cx="33000" cy="33000"/>
          </a:xfrm>
          <a:prstGeom prst="ellipse">
            <a:avLst/>
          </a:prstGeom>
          <a:solidFill>
            <a:srgbClr val="8888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 name="Google Shape;806;g257c80f5285_0_1748"/>
          <p:cNvSpPr txBox="1"/>
          <p:nvPr/>
        </p:nvSpPr>
        <p:spPr>
          <a:xfrm>
            <a:off x="1097000" y="5384275"/>
            <a:ext cx="2407500" cy="577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rgbClr val="000000"/>
              </a:buClr>
              <a:buFont typeface="Arial"/>
              <a:buNone/>
            </a:pPr>
            <a:r>
              <a:rPr lang="en-US" sz="850" b="1">
                <a:solidFill>
                  <a:srgbClr val="000000"/>
                </a:solidFill>
                <a:latin typeface="Roboto"/>
                <a:ea typeface="Roboto"/>
                <a:cs typeface="Roboto"/>
                <a:sym typeface="Roboto"/>
              </a:rPr>
              <a:t>of Braven graduates make more in their first job out of college than either of their parents parents did at the same age.</a:t>
            </a:r>
            <a:endParaRPr sz="850" b="1">
              <a:solidFill>
                <a:srgbClr val="000000"/>
              </a:solidFill>
              <a:latin typeface="Roboto"/>
              <a:ea typeface="Roboto"/>
              <a:cs typeface="Roboto"/>
              <a:sym typeface="Roboto"/>
            </a:endParaRPr>
          </a:p>
        </p:txBody>
      </p:sp>
      <p:sp>
        <p:nvSpPr>
          <p:cNvPr id="807" name="Google Shape;807;g257c80f5285_0_1748"/>
          <p:cNvSpPr txBox="1"/>
          <p:nvPr/>
        </p:nvSpPr>
        <p:spPr>
          <a:xfrm>
            <a:off x="6031500" y="6377450"/>
            <a:ext cx="3000000" cy="3387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fld id="{00000000-1234-1234-1234-123412341234}" type="slidenum">
              <a:rPr lang="en-US" sz="1000">
                <a:solidFill>
                  <a:schemeClr val="dk2"/>
                </a:solidFill>
              </a:rPr>
              <a:t>8</a:t>
            </a:fld>
            <a:endParaRPr/>
          </a:p>
        </p:txBody>
      </p:sp>
      <p:sp>
        <p:nvSpPr>
          <p:cNvPr id="808" name="Google Shape;808;g257c80f5285_0_1748"/>
          <p:cNvSpPr txBox="1"/>
          <p:nvPr/>
        </p:nvSpPr>
        <p:spPr>
          <a:xfrm>
            <a:off x="7261196" y="6025950"/>
            <a:ext cx="1882800" cy="4617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000" b="1">
                <a:solidFill>
                  <a:srgbClr val="ED3833"/>
                </a:solidFill>
                <a:latin typeface="Roboto"/>
                <a:ea typeface="Roboto"/>
                <a:cs typeface="Roboto"/>
                <a:sym typeface="Roboto"/>
              </a:rPr>
              <a:t>MANISHA SRIKISSOON</a:t>
            </a:r>
            <a:br>
              <a:rPr lang="en-US" sz="1000" b="1">
                <a:solidFill>
                  <a:srgbClr val="ED3833"/>
                </a:solidFill>
                <a:latin typeface="Roboto"/>
                <a:ea typeface="Roboto"/>
                <a:cs typeface="Roboto"/>
                <a:sym typeface="Roboto"/>
              </a:rPr>
            </a:br>
            <a:r>
              <a:rPr lang="en-US" sz="1000" b="1">
                <a:solidFill>
                  <a:srgbClr val="FFFFFF"/>
                </a:solidFill>
                <a:latin typeface="Roboto"/>
                <a:ea typeface="Roboto"/>
                <a:cs typeface="Roboto"/>
                <a:sym typeface="Roboto"/>
              </a:rPr>
              <a:t>Lehman Fellow, Spring 2022</a:t>
            </a:r>
            <a:endParaRPr sz="1000" b="1">
              <a:solidFill>
                <a:srgbClr val="FFFFFF"/>
              </a:solidFill>
              <a:latin typeface="Roboto"/>
              <a:ea typeface="Roboto"/>
              <a:cs typeface="Roboto"/>
              <a:sym typeface="Roboto"/>
            </a:endParaRPr>
          </a:p>
        </p:txBody>
      </p:sp>
      <p:pic>
        <p:nvPicPr>
          <p:cNvPr id="809" name="Google Shape;809;g257c80f5285_0_1748"/>
          <p:cNvPicPr preferRelativeResize="0"/>
          <p:nvPr/>
        </p:nvPicPr>
        <p:blipFill>
          <a:blip r:embed="rId5" cstate="email">
            <a:alphaModFix/>
            <a:extLst>
              <a:ext uri="{28A0092B-C50C-407E-A947-70E740481C1C}">
                <a14:useLocalDpi xmlns:a14="http://schemas.microsoft.com/office/drawing/2010/main"/>
              </a:ext>
            </a:extLst>
          </a:blip>
          <a:stretch>
            <a:fillRect/>
          </a:stretch>
        </p:blipFill>
        <p:spPr>
          <a:xfrm>
            <a:off x="700" y="6216525"/>
            <a:ext cx="1820981" cy="66915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813"/>
        <p:cNvGrpSpPr/>
        <p:nvPr/>
      </p:nvGrpSpPr>
      <p:grpSpPr>
        <a:xfrm>
          <a:off x="0" y="0"/>
          <a:ext cx="0" cy="0"/>
          <a:chOff x="0" y="0"/>
          <a:chExt cx="0" cy="0"/>
        </a:xfrm>
      </p:grpSpPr>
      <p:sp>
        <p:nvSpPr>
          <p:cNvPr id="814" name="Google Shape;814;g258832752ed_3_6"/>
          <p:cNvSpPr/>
          <p:nvPr/>
        </p:nvSpPr>
        <p:spPr>
          <a:xfrm>
            <a:off x="2729688" y="4786108"/>
            <a:ext cx="2112300" cy="1107300"/>
          </a:xfrm>
          <a:prstGeom prst="rect">
            <a:avLst/>
          </a:prstGeom>
          <a:solidFill>
            <a:srgbClr val="EEEEE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15" name="Google Shape;815;g258832752ed_3_6"/>
          <p:cNvSpPr/>
          <p:nvPr/>
        </p:nvSpPr>
        <p:spPr>
          <a:xfrm>
            <a:off x="445413" y="4812708"/>
            <a:ext cx="2088300" cy="1107300"/>
          </a:xfrm>
          <a:prstGeom prst="rect">
            <a:avLst/>
          </a:prstGeom>
          <a:solidFill>
            <a:srgbClr val="EEEEE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16" name="Google Shape;816;g258832752ed_3_6"/>
          <p:cNvSpPr txBox="1">
            <a:spLocks noGrp="1"/>
          </p:cNvSpPr>
          <p:nvPr>
            <p:ph type="sldNum" idx="12"/>
          </p:nvPr>
        </p:nvSpPr>
        <p:spPr>
          <a:xfrm>
            <a:off x="8372700" y="6346584"/>
            <a:ext cx="535800" cy="281100"/>
          </a:xfrm>
          <a:prstGeom prst="rect">
            <a:avLst/>
          </a:prstGeom>
          <a:noFill/>
          <a:ln>
            <a:noFill/>
          </a:ln>
        </p:spPr>
        <p:txBody>
          <a:bodyPr spcFirstLastPara="1" wrap="square" lIns="91425" tIns="91425" rIns="91425" bIns="91425" anchor="ctr" anchorCtr="0">
            <a:normAutofit fontScale="77500" lnSpcReduction="20000"/>
          </a:bodyPr>
          <a:lstStyle/>
          <a:p>
            <a:pPr marL="0" lvl="0" indent="0" algn="r" rtl="0">
              <a:lnSpc>
                <a:spcPct val="100000"/>
              </a:lnSpc>
              <a:spcBef>
                <a:spcPts val="0"/>
              </a:spcBef>
              <a:spcAft>
                <a:spcPts val="0"/>
              </a:spcAft>
              <a:buSzPct val="100000"/>
              <a:buNone/>
            </a:pPr>
            <a:fld id="{00000000-1234-1234-1234-123412341234}" type="slidenum">
              <a:rPr lang="en-US"/>
              <a:t>9</a:t>
            </a:fld>
            <a:endParaRPr/>
          </a:p>
        </p:txBody>
      </p:sp>
      <p:sp>
        <p:nvSpPr>
          <p:cNvPr id="817" name="Google Shape;817;g258832752ed_3_6"/>
          <p:cNvSpPr/>
          <p:nvPr/>
        </p:nvSpPr>
        <p:spPr>
          <a:xfrm>
            <a:off x="5114450" y="0"/>
            <a:ext cx="4024800" cy="6877200"/>
          </a:xfrm>
          <a:prstGeom prst="rect">
            <a:avLst/>
          </a:prstGeom>
          <a:solidFill>
            <a:srgbClr val="F1888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18" name="Google Shape;818;g258832752ed_3_6"/>
          <p:cNvSpPr txBox="1">
            <a:spLocks noGrp="1"/>
          </p:cNvSpPr>
          <p:nvPr>
            <p:ph type="title" idx="4294967295"/>
          </p:nvPr>
        </p:nvSpPr>
        <p:spPr>
          <a:xfrm>
            <a:off x="312150" y="1064333"/>
            <a:ext cx="4773300" cy="875100"/>
          </a:xfrm>
          <a:prstGeom prst="rect">
            <a:avLst/>
          </a:prstGeom>
          <a:noFill/>
          <a:ln>
            <a:noFill/>
            <a:prstDash/>
          </a:ln>
          <a:effectLst/>
        </p:spPr>
        <p:txBody>
          <a:bodyPr rot="0" spcFirstLastPara="1" vertOverflow="overflow" horzOverflow="overflow" vert="horz" wrap="square" lIns="91425" tIns="45700" rIns="91425" bIns="4570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
                <a:srgbClr val="000000"/>
              </a:buClr>
              <a:buSzPts val="3400"/>
              <a:buFont typeface="Arial"/>
              <a:buNone/>
              <a:tabLst/>
              <a:defRPr/>
            </a:pPr>
            <a:r>
              <a:rPr kumimoji="0" lang="en-US" sz="3400" b="0" i="0" u="none" strike="noStrike" kern="0" cap="none" spc="0" normalizeH="0" baseline="0" noProof="0" dirty="0">
                <a:ln>
                  <a:noFill/>
                </a:ln>
                <a:solidFill>
                  <a:srgbClr val="454545"/>
                </a:solidFill>
                <a:effectLst/>
                <a:uLnTx/>
                <a:uFillTx/>
                <a:latin typeface="Oswald"/>
                <a:ea typeface="Oswald"/>
                <a:cs typeface="Oswald"/>
                <a:sym typeface="Oswald"/>
              </a:rPr>
              <a:t>BUILDING CAREER</a:t>
            </a:r>
            <a:r>
              <a:rPr kumimoji="0" lang="en-US" sz="3400" b="0" i="0" u="none" strike="noStrike" kern="0" cap="none" spc="0" normalizeH="0" baseline="0" noProof="0" dirty="0">
                <a:ln>
                  <a:noFill/>
                </a:ln>
                <a:solidFill>
                  <a:srgbClr val="9AD7D7"/>
                </a:solidFill>
                <a:effectLst/>
                <a:uLnTx/>
                <a:uFillTx/>
                <a:latin typeface="Oswald"/>
                <a:ea typeface="Oswald"/>
                <a:cs typeface="Oswald"/>
                <a:sym typeface="Oswald"/>
              </a:rPr>
              <a:t> </a:t>
            </a:r>
            <a:r>
              <a:rPr kumimoji="0" lang="en-US" sz="3400" b="0" i="0" u="none" strike="noStrike" kern="0" cap="none" spc="0" normalizeH="0" baseline="0" noProof="0" dirty="0">
                <a:ln>
                  <a:noFill/>
                </a:ln>
                <a:solidFill>
                  <a:srgbClr val="2E6099"/>
                </a:solidFill>
                <a:effectLst/>
                <a:uLnTx/>
                <a:uFillTx/>
                <a:latin typeface="Oswald"/>
                <a:ea typeface="Oswald"/>
                <a:cs typeface="Oswald"/>
                <a:sym typeface="Oswald"/>
              </a:rPr>
              <a:t>WEALTH &amp; HEALTH</a:t>
            </a:r>
          </a:p>
        </p:txBody>
      </p:sp>
      <p:sp>
        <p:nvSpPr>
          <p:cNvPr id="819" name="Google Shape;819;g258832752ed_3_6"/>
          <p:cNvSpPr txBox="1"/>
          <p:nvPr/>
        </p:nvSpPr>
        <p:spPr>
          <a:xfrm>
            <a:off x="345925" y="2178558"/>
            <a:ext cx="4773300" cy="1428300"/>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Clr>
                <a:schemeClr val="dk1"/>
              </a:buClr>
              <a:buSzPts val="1100"/>
              <a:buFont typeface="Arial"/>
              <a:buNone/>
            </a:pPr>
            <a:r>
              <a:rPr lang="en-US" sz="1050" b="0" i="0" u="none" strike="noStrike" cap="none">
                <a:solidFill>
                  <a:schemeClr val="dk1"/>
                </a:solidFill>
                <a:latin typeface="Roboto"/>
                <a:ea typeface="Roboto"/>
                <a:cs typeface="Roboto"/>
                <a:sym typeface="Roboto"/>
              </a:rPr>
              <a:t>A high quality first job helps individuals build long-term wealth and health. Braven defines a strong first job as one that requires a bachelor’s degree and is full-time, as well as includes some combination of promotion pathways, employee benefits, and a market-competitive starting salary. ¹</a:t>
            </a:r>
            <a:endParaRPr sz="1050" b="0" i="0" u="none" strike="noStrike" cap="none">
              <a:solidFill>
                <a:schemeClr val="dk1"/>
              </a:solidFill>
              <a:latin typeface="Roboto"/>
              <a:ea typeface="Roboto"/>
              <a:cs typeface="Roboto"/>
              <a:sym typeface="Roboto"/>
            </a:endParaRPr>
          </a:p>
          <a:p>
            <a:pPr marL="0" marR="0" lvl="0" indent="0" algn="l" rtl="0">
              <a:lnSpc>
                <a:spcPct val="115000"/>
              </a:lnSpc>
              <a:spcBef>
                <a:spcPts val="0"/>
              </a:spcBef>
              <a:spcAft>
                <a:spcPts val="0"/>
              </a:spcAft>
              <a:buClr>
                <a:schemeClr val="dk1"/>
              </a:buClr>
              <a:buSzPts val="1100"/>
              <a:buFont typeface="Arial"/>
              <a:buNone/>
            </a:pPr>
            <a:endParaRPr sz="1050" b="0" i="0" u="none" strike="noStrike" cap="none">
              <a:solidFill>
                <a:schemeClr val="dk1"/>
              </a:solidFill>
              <a:latin typeface="Roboto"/>
              <a:ea typeface="Roboto"/>
              <a:cs typeface="Roboto"/>
              <a:sym typeface="Roboto"/>
            </a:endParaRPr>
          </a:p>
        </p:txBody>
      </p:sp>
      <p:sp>
        <p:nvSpPr>
          <p:cNvPr id="820" name="Google Shape;820;g258832752ed_3_6"/>
          <p:cNvSpPr/>
          <p:nvPr/>
        </p:nvSpPr>
        <p:spPr>
          <a:xfrm>
            <a:off x="444025" y="3348492"/>
            <a:ext cx="4399500" cy="1257300"/>
          </a:xfrm>
          <a:prstGeom prst="rect">
            <a:avLst/>
          </a:prstGeom>
          <a:solidFill>
            <a:srgbClr val="37838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21" name="Google Shape;821;g258832752ed_3_6"/>
          <p:cNvSpPr txBox="1"/>
          <p:nvPr/>
        </p:nvSpPr>
        <p:spPr>
          <a:xfrm>
            <a:off x="501175" y="3543558"/>
            <a:ext cx="1703400" cy="7233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3500"/>
              <a:buFont typeface="Arial"/>
              <a:buNone/>
            </a:pPr>
            <a:r>
              <a:rPr lang="en-US" sz="3500" b="0" i="0" u="none" strike="noStrike" cap="none">
                <a:solidFill>
                  <a:schemeClr val="lt1"/>
                </a:solidFill>
                <a:latin typeface="Oswald Medium"/>
                <a:ea typeface="Oswald Medium"/>
                <a:cs typeface="Oswald Medium"/>
                <a:sym typeface="Oswald Medium"/>
              </a:rPr>
              <a:t>$56,777</a:t>
            </a:r>
            <a:endParaRPr sz="3500" b="0" i="0" u="none" strike="noStrike" cap="none">
              <a:solidFill>
                <a:schemeClr val="lt1"/>
              </a:solidFill>
              <a:latin typeface="Oswald Medium"/>
              <a:ea typeface="Oswald Medium"/>
              <a:cs typeface="Oswald Medium"/>
              <a:sym typeface="Oswald Medium"/>
            </a:endParaRPr>
          </a:p>
        </p:txBody>
      </p:sp>
      <p:sp>
        <p:nvSpPr>
          <p:cNvPr id="822" name="Google Shape;822;g258832752ed_3_6"/>
          <p:cNvSpPr txBox="1"/>
          <p:nvPr/>
        </p:nvSpPr>
        <p:spPr>
          <a:xfrm>
            <a:off x="2196625" y="3932758"/>
            <a:ext cx="2677800" cy="5751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800"/>
              <a:buFont typeface="Arial"/>
              <a:buNone/>
            </a:pPr>
            <a:r>
              <a:rPr lang="en-US" sz="800" b="1" i="0" u="none" strike="noStrike" cap="none">
                <a:solidFill>
                  <a:schemeClr val="lt1"/>
                </a:solidFill>
                <a:latin typeface="Roboto"/>
                <a:ea typeface="Roboto"/>
                <a:cs typeface="Roboto"/>
                <a:sym typeface="Roboto"/>
              </a:rPr>
              <a:t>This is compared to a mean starting salary for 2021 graduates from public 4-year colleges of $41,500.²</a:t>
            </a:r>
            <a:endParaRPr sz="800" b="1" i="0" u="none" strike="noStrike" cap="none">
              <a:solidFill>
                <a:schemeClr val="lt1"/>
              </a:solidFill>
              <a:latin typeface="Roboto"/>
              <a:ea typeface="Roboto"/>
              <a:cs typeface="Roboto"/>
              <a:sym typeface="Roboto"/>
            </a:endParaRPr>
          </a:p>
        </p:txBody>
      </p:sp>
      <p:sp>
        <p:nvSpPr>
          <p:cNvPr id="823" name="Google Shape;823;g258832752ed_3_6"/>
          <p:cNvSpPr txBox="1"/>
          <p:nvPr/>
        </p:nvSpPr>
        <p:spPr>
          <a:xfrm>
            <a:off x="518613" y="4961308"/>
            <a:ext cx="1078500" cy="5079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100"/>
              <a:buFont typeface="Arial"/>
              <a:buNone/>
            </a:pPr>
            <a:r>
              <a:rPr lang="en-US" sz="2100" b="0" i="0" u="none" strike="noStrike" cap="none">
                <a:solidFill>
                  <a:srgbClr val="454545"/>
                </a:solidFill>
                <a:latin typeface="Oswald Medium"/>
                <a:ea typeface="Oswald Medium"/>
                <a:cs typeface="Oswald Medium"/>
                <a:sym typeface="Oswald Medium"/>
              </a:rPr>
              <a:t>69%</a:t>
            </a:r>
            <a:endParaRPr sz="2100" b="0" i="0" u="none" strike="noStrike" cap="none">
              <a:solidFill>
                <a:srgbClr val="454545"/>
              </a:solidFill>
              <a:latin typeface="Oswald Medium"/>
              <a:ea typeface="Oswald Medium"/>
              <a:cs typeface="Oswald Medium"/>
              <a:sym typeface="Oswald Medium"/>
            </a:endParaRPr>
          </a:p>
        </p:txBody>
      </p:sp>
      <p:sp>
        <p:nvSpPr>
          <p:cNvPr id="824" name="Google Shape;824;g258832752ed_3_6"/>
          <p:cNvSpPr txBox="1"/>
          <p:nvPr/>
        </p:nvSpPr>
        <p:spPr>
          <a:xfrm>
            <a:off x="2836638" y="4933008"/>
            <a:ext cx="1078500" cy="5079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100"/>
              <a:buFont typeface="Arial"/>
              <a:buNone/>
            </a:pPr>
            <a:r>
              <a:rPr lang="en-US" sz="2100" b="0" i="0" u="none" strike="noStrike" cap="none">
                <a:solidFill>
                  <a:srgbClr val="454545"/>
                </a:solidFill>
                <a:latin typeface="Oswald Medium"/>
                <a:ea typeface="Oswald Medium"/>
                <a:cs typeface="Oswald Medium"/>
                <a:sym typeface="Oswald Medium"/>
              </a:rPr>
              <a:t>83%</a:t>
            </a:r>
            <a:endParaRPr sz="2100" b="0" i="0" u="none" strike="noStrike" cap="none">
              <a:solidFill>
                <a:srgbClr val="454545"/>
              </a:solidFill>
              <a:latin typeface="Oswald Medium"/>
              <a:ea typeface="Oswald Medium"/>
              <a:cs typeface="Oswald Medium"/>
              <a:sym typeface="Oswald Medium"/>
            </a:endParaRPr>
          </a:p>
        </p:txBody>
      </p:sp>
      <p:sp>
        <p:nvSpPr>
          <p:cNvPr id="825" name="Google Shape;825;g258832752ed_3_6"/>
          <p:cNvSpPr txBox="1"/>
          <p:nvPr/>
        </p:nvSpPr>
        <p:spPr>
          <a:xfrm>
            <a:off x="499563" y="5328275"/>
            <a:ext cx="2088300" cy="4899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800"/>
              <a:buFont typeface="Arial"/>
              <a:buNone/>
            </a:pPr>
            <a:r>
              <a:rPr lang="en-US" sz="800" b="1" i="0" u="none" strike="noStrike" cap="none">
                <a:solidFill>
                  <a:srgbClr val="000000"/>
                </a:solidFill>
                <a:latin typeface="Roboto"/>
                <a:ea typeface="Roboto"/>
                <a:cs typeface="Roboto"/>
                <a:sym typeface="Roboto"/>
              </a:rPr>
              <a:t>are in roles aligned with their long-term career interests</a:t>
            </a:r>
            <a:endParaRPr sz="800" b="1" i="0" u="none" strike="noStrike" cap="none">
              <a:solidFill>
                <a:srgbClr val="000000"/>
              </a:solidFill>
              <a:latin typeface="Roboto"/>
              <a:ea typeface="Roboto"/>
              <a:cs typeface="Roboto"/>
              <a:sym typeface="Roboto"/>
            </a:endParaRPr>
          </a:p>
        </p:txBody>
      </p:sp>
      <p:sp>
        <p:nvSpPr>
          <p:cNvPr id="826" name="Google Shape;826;g258832752ed_3_6"/>
          <p:cNvSpPr txBox="1"/>
          <p:nvPr/>
        </p:nvSpPr>
        <p:spPr>
          <a:xfrm>
            <a:off x="2866338" y="5328275"/>
            <a:ext cx="1975800" cy="9771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800"/>
              <a:buFont typeface="Arial"/>
              <a:buNone/>
            </a:pPr>
            <a:r>
              <a:rPr lang="en-US" sz="800" b="1" i="0" u="none" strike="noStrike" cap="none">
                <a:solidFill>
                  <a:srgbClr val="000000"/>
                </a:solidFill>
                <a:latin typeface="Roboto"/>
                <a:ea typeface="Roboto"/>
                <a:cs typeface="Roboto"/>
                <a:sym typeface="Roboto"/>
              </a:rPr>
              <a:t>have a job with employer provided benefits</a:t>
            </a:r>
            <a:endParaRPr sz="800" b="1" i="0" u="none" strike="noStrike" cap="none">
              <a:solidFill>
                <a:srgbClr val="000000"/>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700"/>
              <a:buFont typeface="Arial"/>
              <a:buNone/>
            </a:pPr>
            <a:endParaRPr sz="700" b="1" i="0" u="none" strike="noStrike" cap="none">
              <a:solidFill>
                <a:srgbClr val="000000"/>
              </a:solidFill>
              <a:latin typeface="Roboto"/>
              <a:ea typeface="Roboto"/>
              <a:cs typeface="Roboto"/>
              <a:sym typeface="Roboto"/>
            </a:endParaRPr>
          </a:p>
        </p:txBody>
      </p:sp>
      <p:sp>
        <p:nvSpPr>
          <p:cNvPr id="827" name="Google Shape;827;g258832752ed_3_6"/>
          <p:cNvSpPr txBox="1"/>
          <p:nvPr/>
        </p:nvSpPr>
        <p:spPr>
          <a:xfrm>
            <a:off x="2168100" y="3595058"/>
            <a:ext cx="2636400" cy="386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200"/>
              <a:buFont typeface="Arial"/>
              <a:buNone/>
            </a:pPr>
            <a:r>
              <a:rPr lang="en-US" sz="1000" b="0" i="0" u="none" strike="noStrike" cap="none">
                <a:solidFill>
                  <a:schemeClr val="lt1"/>
                </a:solidFill>
                <a:latin typeface="Oswald Medium"/>
                <a:ea typeface="Oswald Medium"/>
                <a:cs typeface="Oswald Medium"/>
                <a:sym typeface="Oswald Medium"/>
              </a:rPr>
              <a:t>MEAN SALARY OF RECENT BRAVEN GRADUATES</a:t>
            </a:r>
            <a:endParaRPr sz="1000" b="1" i="0" u="none" strike="noStrike" cap="none">
              <a:solidFill>
                <a:schemeClr val="lt1"/>
              </a:solidFill>
              <a:latin typeface="Oswald"/>
              <a:ea typeface="Oswald"/>
              <a:cs typeface="Oswald"/>
              <a:sym typeface="Oswald"/>
            </a:endParaRPr>
          </a:p>
        </p:txBody>
      </p:sp>
      <p:sp>
        <p:nvSpPr>
          <p:cNvPr id="828" name="Google Shape;828;g258832752ed_3_6"/>
          <p:cNvSpPr txBox="1"/>
          <p:nvPr/>
        </p:nvSpPr>
        <p:spPr>
          <a:xfrm>
            <a:off x="1070838" y="5131908"/>
            <a:ext cx="1437600" cy="386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200"/>
              <a:buFont typeface="Arial"/>
              <a:buNone/>
            </a:pPr>
            <a:r>
              <a:rPr lang="en-US" sz="700" b="0" i="0" u="none" strike="noStrike" cap="none">
                <a:solidFill>
                  <a:srgbClr val="3F3F3F"/>
                </a:solidFill>
                <a:latin typeface="Oswald Medium"/>
                <a:ea typeface="Oswald Medium"/>
                <a:cs typeface="Oswald Medium"/>
                <a:sym typeface="Oswald Medium"/>
              </a:rPr>
              <a:t>OF RECENT BRAVEN GRADUATES</a:t>
            </a:r>
            <a:endParaRPr sz="2200" b="1" i="0" u="none" strike="noStrike" cap="none">
              <a:solidFill>
                <a:srgbClr val="3F3F3F"/>
              </a:solidFill>
              <a:latin typeface="Oswald"/>
              <a:ea typeface="Oswald"/>
              <a:cs typeface="Oswald"/>
              <a:sym typeface="Oswald"/>
            </a:endParaRPr>
          </a:p>
        </p:txBody>
      </p:sp>
      <p:sp>
        <p:nvSpPr>
          <p:cNvPr id="829" name="Google Shape;829;g258832752ed_3_6"/>
          <p:cNvSpPr txBox="1"/>
          <p:nvPr/>
        </p:nvSpPr>
        <p:spPr>
          <a:xfrm>
            <a:off x="3404463" y="5131908"/>
            <a:ext cx="1437600" cy="386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200"/>
              <a:buFont typeface="Arial"/>
              <a:buNone/>
            </a:pPr>
            <a:r>
              <a:rPr lang="en-US" sz="700" b="0" i="0" u="none" strike="noStrike" cap="none">
                <a:solidFill>
                  <a:srgbClr val="3F3F3F"/>
                </a:solidFill>
                <a:latin typeface="Oswald Medium"/>
                <a:ea typeface="Oswald Medium"/>
                <a:cs typeface="Oswald Medium"/>
                <a:sym typeface="Oswald Medium"/>
              </a:rPr>
              <a:t>OF RECENT BRAVEN GRADUATES</a:t>
            </a:r>
            <a:endParaRPr sz="2200" b="1" i="0" u="none" strike="noStrike" cap="none">
              <a:solidFill>
                <a:srgbClr val="3F3F3F"/>
              </a:solidFill>
              <a:latin typeface="Oswald"/>
              <a:ea typeface="Oswald"/>
              <a:cs typeface="Oswald"/>
              <a:sym typeface="Oswald"/>
            </a:endParaRPr>
          </a:p>
        </p:txBody>
      </p:sp>
      <p:sp>
        <p:nvSpPr>
          <p:cNvPr id="830" name="Google Shape;830;g258832752ed_3_6"/>
          <p:cNvSpPr txBox="1"/>
          <p:nvPr/>
        </p:nvSpPr>
        <p:spPr>
          <a:xfrm>
            <a:off x="1893963" y="6279075"/>
            <a:ext cx="3148200" cy="416100"/>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Clr>
                <a:schemeClr val="dk1"/>
              </a:buClr>
              <a:buSzPts val="1100"/>
              <a:buFont typeface="Arial"/>
              <a:buNone/>
            </a:pPr>
            <a:r>
              <a:rPr lang="en-US" sz="600" b="0" i="0" u="none" strike="noStrike" cap="none">
                <a:solidFill>
                  <a:srgbClr val="999999"/>
                </a:solidFill>
                <a:latin typeface="Arial"/>
                <a:ea typeface="Arial"/>
                <a:cs typeface="Arial"/>
                <a:sym typeface="Arial"/>
              </a:rPr>
              <a:t>¹ Questions about graduates’ salary were optional on our </a:t>
            </a:r>
            <a:endParaRPr sz="600" b="0" i="0" u="none" strike="noStrike" cap="none">
              <a:solidFill>
                <a:srgbClr val="999999"/>
              </a:solidFill>
              <a:latin typeface="Arial"/>
              <a:ea typeface="Arial"/>
              <a:cs typeface="Arial"/>
              <a:sym typeface="Arial"/>
            </a:endParaRPr>
          </a:p>
          <a:p>
            <a:pPr marL="0" marR="0" lvl="0" indent="0" algn="l" rtl="0">
              <a:lnSpc>
                <a:spcPct val="115000"/>
              </a:lnSpc>
              <a:spcBef>
                <a:spcPts val="0"/>
              </a:spcBef>
              <a:spcAft>
                <a:spcPts val="0"/>
              </a:spcAft>
              <a:buClr>
                <a:schemeClr val="dk1"/>
              </a:buClr>
              <a:buSzPts val="1100"/>
              <a:buFont typeface="Arial"/>
              <a:buNone/>
            </a:pPr>
            <a:r>
              <a:rPr lang="en-US" sz="600" b="0" i="0" u="none" strike="noStrike" cap="none">
                <a:solidFill>
                  <a:srgbClr val="999999"/>
                </a:solidFill>
                <a:latin typeface="Arial"/>
                <a:ea typeface="Arial"/>
                <a:cs typeface="Arial"/>
                <a:sym typeface="Arial"/>
              </a:rPr>
              <a:t>annual 202</a:t>
            </a:r>
            <a:r>
              <a:rPr lang="en-US" sz="600">
                <a:solidFill>
                  <a:srgbClr val="999999"/>
                </a:solidFill>
              </a:rPr>
              <a:t>2 </a:t>
            </a:r>
            <a:r>
              <a:rPr lang="en-US" sz="600" b="0" i="0" u="none" strike="noStrike" cap="none">
                <a:solidFill>
                  <a:srgbClr val="999999"/>
                </a:solidFill>
                <a:latin typeface="Arial"/>
                <a:ea typeface="Arial"/>
                <a:cs typeface="Arial"/>
                <a:sym typeface="Arial"/>
              </a:rPr>
              <a:t>Post-Accelerator Fellow Survey.</a:t>
            </a:r>
            <a:endParaRPr sz="600" b="0" i="0" u="none" strike="noStrike" cap="none">
              <a:solidFill>
                <a:srgbClr val="999999"/>
              </a:solidFill>
              <a:latin typeface="Arial"/>
              <a:ea typeface="Arial"/>
              <a:cs typeface="Arial"/>
              <a:sym typeface="Arial"/>
            </a:endParaRPr>
          </a:p>
          <a:p>
            <a:pPr marL="0" marR="0" lvl="0" indent="0" algn="l" rtl="0">
              <a:lnSpc>
                <a:spcPct val="115000"/>
              </a:lnSpc>
              <a:spcBef>
                <a:spcPts val="0"/>
              </a:spcBef>
              <a:spcAft>
                <a:spcPts val="0"/>
              </a:spcAft>
              <a:buClr>
                <a:schemeClr val="dk1"/>
              </a:buClr>
              <a:buSzPts val="1100"/>
              <a:buFont typeface="Arial"/>
              <a:buNone/>
            </a:pPr>
            <a:r>
              <a:rPr lang="en-US" sz="600" b="0" i="0" u="none" strike="noStrike" cap="none">
                <a:solidFill>
                  <a:srgbClr val="999999"/>
                </a:solidFill>
                <a:latin typeface="Arial"/>
                <a:ea typeface="Arial"/>
                <a:cs typeface="Arial"/>
                <a:sym typeface="Arial"/>
              </a:rPr>
              <a:t>² NACE First Destination Survey for the College Class of 2019</a:t>
            </a:r>
            <a:endParaRPr sz="600" b="0" i="0" u="none" strike="noStrike" cap="none">
              <a:solidFill>
                <a:srgbClr val="999999"/>
              </a:solidFill>
              <a:latin typeface="Arial"/>
              <a:ea typeface="Arial"/>
              <a:cs typeface="Arial"/>
              <a:sym typeface="Arial"/>
            </a:endParaRPr>
          </a:p>
        </p:txBody>
      </p:sp>
      <p:pic>
        <p:nvPicPr>
          <p:cNvPr id="831" name="Google Shape;831;g258832752ed_3_6"/>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5119225" y="1376700"/>
            <a:ext cx="4024776" cy="5500500"/>
          </a:xfrm>
          <a:prstGeom prst="rect">
            <a:avLst/>
          </a:prstGeom>
          <a:noFill/>
          <a:ln>
            <a:noFill/>
          </a:ln>
        </p:spPr>
      </p:pic>
      <p:sp>
        <p:nvSpPr>
          <p:cNvPr id="832" name="Google Shape;832;g258832752ed_3_6"/>
          <p:cNvSpPr txBox="1"/>
          <p:nvPr/>
        </p:nvSpPr>
        <p:spPr>
          <a:xfrm>
            <a:off x="7577288" y="6071141"/>
            <a:ext cx="2697300" cy="615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000"/>
              <a:buFont typeface="Arial"/>
              <a:buNone/>
            </a:pPr>
            <a:r>
              <a:rPr lang="en-US" sz="1000" b="1" i="0" u="none" strike="noStrike" cap="none">
                <a:solidFill>
                  <a:srgbClr val="ED3833"/>
                </a:solidFill>
                <a:latin typeface="Roboto"/>
                <a:ea typeface="Roboto"/>
                <a:cs typeface="Roboto"/>
                <a:sym typeface="Roboto"/>
              </a:rPr>
              <a:t>CYNTHIA CRIOLLO</a:t>
            </a:r>
            <a:br>
              <a:rPr lang="en-US" sz="1000" b="1" i="0" u="none" strike="noStrike" cap="none">
                <a:solidFill>
                  <a:schemeClr val="lt2"/>
                </a:solidFill>
                <a:latin typeface="Roboto"/>
                <a:ea typeface="Roboto"/>
                <a:cs typeface="Roboto"/>
                <a:sym typeface="Roboto"/>
              </a:rPr>
            </a:br>
            <a:r>
              <a:rPr lang="en-US" sz="1000" b="1" i="0" u="none" strike="noStrike" cap="none">
                <a:solidFill>
                  <a:schemeClr val="lt2"/>
                </a:solidFill>
                <a:latin typeface="Roboto"/>
                <a:ea typeface="Roboto"/>
                <a:cs typeface="Roboto"/>
                <a:sym typeface="Roboto"/>
              </a:rPr>
              <a:t>SPRING 2021 FELLOW</a:t>
            </a:r>
            <a:endParaRPr sz="1000" b="1" i="0" u="none" strike="noStrike" cap="none">
              <a:solidFill>
                <a:schemeClr val="lt2"/>
              </a:solidFill>
              <a:latin typeface="Roboto"/>
              <a:ea typeface="Roboto"/>
              <a:cs typeface="Roboto"/>
              <a:sym typeface="Roboto"/>
            </a:endParaRPr>
          </a:p>
        </p:txBody>
      </p:sp>
      <p:pic>
        <p:nvPicPr>
          <p:cNvPr id="833" name="Google Shape;833;g258832752ed_3_6"/>
          <p:cNvPicPr preferRelativeResize="0"/>
          <p:nvPr/>
        </p:nvPicPr>
        <p:blipFill rotWithShape="1">
          <a:blip r:embed="rId4" cstate="email">
            <a:alphaModFix/>
            <a:extLst>
              <a:ext uri="{28A0092B-C50C-407E-A947-70E740481C1C}">
                <a14:useLocalDpi xmlns:a14="http://schemas.microsoft.com/office/drawing/2010/main"/>
              </a:ext>
            </a:extLst>
          </a:blip>
          <a:srcRect l="-5030"/>
          <a:stretch/>
        </p:blipFill>
        <p:spPr>
          <a:xfrm>
            <a:off x="172600" y="215800"/>
            <a:ext cx="1477174" cy="437699"/>
          </a:xfrm>
          <a:prstGeom prst="rect">
            <a:avLst/>
          </a:prstGeom>
          <a:noFill/>
          <a:ln>
            <a:noFill/>
          </a:ln>
        </p:spPr>
      </p:pic>
      <p:pic>
        <p:nvPicPr>
          <p:cNvPr id="834" name="Google Shape;834;g258832752ed_3_6"/>
          <p:cNvPicPr preferRelativeResize="0"/>
          <p:nvPr/>
        </p:nvPicPr>
        <p:blipFill>
          <a:blip r:embed="rId5" cstate="email">
            <a:alphaModFix/>
            <a:extLst>
              <a:ext uri="{28A0092B-C50C-407E-A947-70E740481C1C}">
                <a14:useLocalDpi xmlns:a14="http://schemas.microsoft.com/office/drawing/2010/main"/>
              </a:ext>
            </a:extLst>
          </a:blip>
          <a:stretch>
            <a:fillRect/>
          </a:stretch>
        </p:blipFill>
        <p:spPr>
          <a:xfrm>
            <a:off x="700" y="6216525"/>
            <a:ext cx="1820981" cy="669150"/>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TotalTime>
  <Words>4936</Words>
  <Application>Microsoft Office PowerPoint</Application>
  <PresentationFormat>On-screen Show (4:3)</PresentationFormat>
  <Paragraphs>543</Paragraphs>
  <Slides>37</Slides>
  <Notes>37</Notes>
  <HiddenSlides>0</HiddenSlides>
  <MMClips>0</MMClips>
  <ScaleCrop>false</ScaleCrop>
  <HeadingPairs>
    <vt:vector size="6" baseType="variant">
      <vt:variant>
        <vt:lpstr>Fonts Used</vt:lpstr>
      </vt:variant>
      <vt:variant>
        <vt:i4>12</vt:i4>
      </vt:variant>
      <vt:variant>
        <vt:lpstr>Theme</vt:lpstr>
      </vt:variant>
      <vt:variant>
        <vt:i4>4</vt:i4>
      </vt:variant>
      <vt:variant>
        <vt:lpstr>Slide Titles</vt:lpstr>
      </vt:variant>
      <vt:variant>
        <vt:i4>37</vt:i4>
      </vt:variant>
    </vt:vector>
  </HeadingPairs>
  <TitlesOfParts>
    <vt:vector size="53" baseType="lpstr">
      <vt:lpstr>Open Sans ExtraBold</vt:lpstr>
      <vt:lpstr>Open Sans ExtraBold</vt:lpstr>
      <vt:lpstr>Open Sans</vt:lpstr>
      <vt:lpstr>Calibri Light</vt:lpstr>
      <vt:lpstr>Oswald Medium</vt:lpstr>
      <vt:lpstr>Calibri</vt:lpstr>
      <vt:lpstr>Arial</vt:lpstr>
      <vt:lpstr>Roboto</vt:lpstr>
      <vt:lpstr>Caveat</vt:lpstr>
      <vt:lpstr>Oswald</vt:lpstr>
      <vt:lpstr>Georgia</vt:lpstr>
      <vt:lpstr>Wingdings</vt:lpstr>
      <vt:lpstr>Office Theme</vt:lpstr>
      <vt:lpstr>Simple Light</vt:lpstr>
      <vt:lpstr>Simple Light</vt:lpstr>
      <vt:lpstr>Simple Light</vt:lpstr>
      <vt:lpstr>PREPARING GEN-Z ENTERING THE WORKPLACE </vt:lpstr>
      <vt:lpstr>AGENDA </vt:lpstr>
      <vt:lpstr>Presenters</vt:lpstr>
      <vt:lpstr>MISSION Braven empowers promising underrepresented young people on their path to college graduation and strong first jobs, which lead to meaningful careers and lives of impact. KEY OUTCOME Increased rates of securing high quality job/grad school admission within 6 months of graduation </vt:lpstr>
      <vt:lpstr>THE 4 ACCESS GAPS</vt:lpstr>
      <vt:lpstr>THE BRAVEN MODEL</vt:lpstr>
      <vt:lpstr>7,470+ FELLOWS &amp; GROWING QUICKLY</vt:lpstr>
      <vt:lpstr>THE AMERICAN PROMISE  IN ACTION</vt:lpstr>
      <vt:lpstr>BUILDING CAREER WEALTH &amp; HEALTH</vt:lpstr>
      <vt:lpstr>THE AMERICAN PROMISE  IN ACTION pg2</vt:lpstr>
      <vt:lpstr>PURPOSE DRIVES PERSISTENCE</vt:lpstr>
      <vt:lpstr>ENCOURAGING LEVELS OF  INTERNSHIP ATTAINMENT</vt:lpstr>
      <vt:lpstr>    WHO WE ARE</vt:lpstr>
      <vt:lpstr>           10+ YEARS OF SUCCESS</vt:lpstr>
      <vt:lpstr>           OUR PROGRAMS</vt:lpstr>
      <vt:lpstr>      FELLOW ELIGIBILITY</vt:lpstr>
      <vt:lpstr>          FirstGenU ELIGIBILITY</vt:lpstr>
      <vt:lpstr>           IMPACT</vt:lpstr>
      <vt:lpstr>            IMPACT FOR INDUSTRIES</vt:lpstr>
      <vt:lpstr>NO LONGER A GUARANTEE</vt:lpstr>
      <vt:lpstr>SYSTEMIC INEQUALITIES </vt:lpstr>
      <vt:lpstr>THE COST OF RACISM</vt:lpstr>
      <vt:lpstr>23</vt:lpstr>
      <vt:lpstr>24</vt:lpstr>
      <vt:lpstr>PowerPoint Presentation</vt:lpstr>
      <vt:lpstr>           THE RISE OF THE GEN Z PROFESSIONAL</vt:lpstr>
      <vt:lpstr>           RESPONDENTS</vt:lpstr>
      <vt:lpstr>            TOP FACTORS: SELECTING AN EMPLOYER</vt:lpstr>
      <vt:lpstr>            TOP FACTORS: PREFERENCES FOR FEEDBACK</vt:lpstr>
      <vt:lpstr>            TOP FACTORS: MANAGERIAL PREFERENCES</vt:lpstr>
      <vt:lpstr>            COLLEGE TO CAREER TRANSITION</vt:lpstr>
      <vt:lpstr>            COLLEGE TO CAREER TRANSITION pg2</vt:lpstr>
      <vt:lpstr>            RECOMMENDATIONS</vt:lpstr>
      <vt:lpstr>RECOMMENDATIONS: CREATE OPPORTUNITIES FOR STUDENTS TO NETWORK</vt:lpstr>
      <vt:lpstr>85% OF JOBS ARE FILLED THROUGH NETWORKING</vt:lpstr>
      <vt:lpstr>Reports</vt:lpstr>
      <vt:lpstr>Thank you! Follow us on LinkedIn  Jose   Emily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Sam Nelson</dc:creator>
  <cp:lastModifiedBy>Pierson, Chris</cp:lastModifiedBy>
  <cp:revision>5</cp:revision>
  <dcterms:created xsi:type="dcterms:W3CDTF">2013-05-22T15:51:51Z</dcterms:created>
  <dcterms:modified xsi:type="dcterms:W3CDTF">2023-07-25T19:25:21Z</dcterms:modified>
</cp:coreProperties>
</file>